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65" r:id="rId2"/>
    <p:sldId id="389" r:id="rId3"/>
    <p:sldId id="388" r:id="rId4"/>
    <p:sldId id="390" r:id="rId5"/>
    <p:sldId id="391" r:id="rId6"/>
    <p:sldId id="386" r:id="rId7"/>
    <p:sldId id="375" r:id="rId8"/>
    <p:sldId id="376" r:id="rId9"/>
    <p:sldId id="392" r:id="rId10"/>
    <p:sldId id="377" r:id="rId11"/>
    <p:sldId id="378" r:id="rId12"/>
    <p:sldId id="379" r:id="rId13"/>
    <p:sldId id="380" r:id="rId14"/>
    <p:sldId id="411" r:id="rId15"/>
    <p:sldId id="381" r:id="rId16"/>
    <p:sldId id="382" r:id="rId17"/>
    <p:sldId id="383" r:id="rId18"/>
    <p:sldId id="393" r:id="rId19"/>
    <p:sldId id="384" r:id="rId20"/>
  </p:sldIdLst>
  <p:sldSz cx="9906000" cy="6858000" type="A4"/>
  <p:notesSz cx="6858000" cy="91440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F45"/>
    <a:srgbClr val="C10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63" autoAdjust="0"/>
    <p:restoredTop sz="75469" autoAdjust="0"/>
  </p:normalViewPr>
  <p:slideViewPr>
    <p:cSldViewPr snapToGrid="0" snapToObjects="1">
      <p:cViewPr varScale="1">
        <p:scale>
          <a:sx n="111" d="100"/>
          <a:sy n="111" d="100"/>
        </p:scale>
        <p:origin x="1656" y="200"/>
      </p:cViewPr>
      <p:guideLst>
        <p:guide orient="horz" pos="2160"/>
        <p:guide pos="3120"/>
      </p:guideLst>
    </p:cSldViewPr>
  </p:slideViewPr>
  <p:outlineViewPr>
    <p:cViewPr>
      <p:scale>
        <a:sx n="33" d="100"/>
        <a:sy n="33" d="100"/>
      </p:scale>
      <p:origin x="0" y="0"/>
    </p:cViewPr>
  </p:outlineViewPr>
  <p:notesTextViewPr>
    <p:cViewPr>
      <p:scale>
        <a:sx n="170" d="100"/>
        <a:sy n="170" d="100"/>
      </p:scale>
      <p:origin x="0" y="0"/>
    </p:cViewPr>
  </p:notesTextViewPr>
  <p:sorterViewPr>
    <p:cViewPr varScale="1">
      <p:scale>
        <a:sx n="100" d="100"/>
        <a:sy n="100" d="100"/>
      </p:scale>
      <p:origin x="0" y="0"/>
    </p:cViewPr>
  </p:sorterViewPr>
  <p:notesViewPr>
    <p:cSldViewPr snapToGrid="0" snapToObjects="1">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E69D6-BCED-4D89-832F-AE8CE181E9DD}" type="datetimeFigureOut">
              <a:rPr lang="de-DE" smtClean="0"/>
              <a:pPr/>
              <a:t>08.04.19</a:t>
            </a:fld>
            <a:endParaRPr lang="de-DE"/>
          </a:p>
        </p:txBody>
      </p:sp>
      <p:sp>
        <p:nvSpPr>
          <p:cNvPr id="4" name="Folienbildplatzhalt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588D4E-BBEA-43C4-9D40-815A71D96CD4}" type="slidenum">
              <a:rPr lang="de-DE" smtClean="0"/>
              <a:pPr/>
              <a:t>‹Nr.›</a:t>
            </a:fld>
            <a:endParaRPr lang="de-DE"/>
          </a:p>
        </p:txBody>
      </p:sp>
    </p:spTree>
    <p:extLst>
      <p:ext uri="{BB962C8B-B14F-4D97-AF65-F5344CB8AC3E}">
        <p14:creationId xmlns:p14="http://schemas.microsoft.com/office/powerpoint/2010/main" val="112230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noProof="0" dirty="0"/>
              <a:t>Hello and welcome to CoTiMA,</a:t>
            </a:r>
          </a:p>
          <a:p>
            <a:pPr algn="l"/>
            <a:r>
              <a:rPr lang="en-US" noProof="0" dirty="0"/>
              <a:t>This tutorial introduces a method allowing to meta-analyze longitudinal or panel studies, in which one or more variable is measured repeatedly. </a:t>
            </a:r>
          </a:p>
          <a:p>
            <a:pPr algn="l"/>
            <a:r>
              <a:rPr lang="en-US" noProof="0" dirty="0"/>
              <a:t>The method is called Continuous Time Meta-Analysis, and it’s acronym is CoTiMA.</a:t>
            </a:r>
          </a:p>
          <a:p>
            <a:pPr algn="l"/>
            <a:r>
              <a:rPr lang="en-US" noProof="0" dirty="0"/>
              <a:t>The tutorial does not go too much into the mathematical details; rather, it shows how to conduct a CoTiMA using R. Mathematical and statistical details can be found in the article by Dormann, Guthier &amp; Cortina, which was published in Organizational Research Methods.</a:t>
            </a:r>
          </a:p>
          <a:p>
            <a:pPr algn="l"/>
            <a:r>
              <a:rPr lang="en-US" noProof="0" dirty="0"/>
              <a:t>You do not need to have knowledge about R. The tutorial starts with a brief explanation of how to install R. The tutorial uses the R-script that are provided as supplementary online material to the article in Organizational Research Methods. </a:t>
            </a:r>
          </a:p>
          <a:p>
            <a:pPr marL="171450" indent="-171450" algn="l">
              <a:buFont typeface="Symbol" pitchFamily="2" charset="2"/>
              <a:buChar char="Þ"/>
            </a:pPr>
            <a:r>
              <a:rPr lang="en-US" noProof="0" dirty="0"/>
              <a:t>You could also download them from </a:t>
            </a:r>
            <a:r>
              <a:rPr lang="en-US" noProof="0" dirty="0" err="1"/>
              <a:t>www.applied-psychology.com</a:t>
            </a:r>
            <a:endParaRPr lang="en-US" noProof="0" dirty="0"/>
          </a:p>
          <a:p>
            <a:pPr marL="0" indent="0" algn="l">
              <a:buFont typeface="Symbol" pitchFamily="2" charset="2"/>
              <a:buNone/>
            </a:pPr>
            <a:r>
              <a:rPr lang="en-US" noProof="0" dirty="0"/>
              <a:t>After going through this tutorial, you should be able to conduct your own CoTiMA and interpret the results. </a:t>
            </a:r>
          </a:p>
          <a:p>
            <a:pPr marL="0" indent="0" algn="l">
              <a:buFont typeface="Symbol" pitchFamily="2" charset="2"/>
              <a:buNone/>
            </a:pPr>
            <a:r>
              <a:rPr lang="en-US" noProof="0" dirty="0"/>
              <a:t>So let us start! </a:t>
            </a:r>
          </a:p>
          <a:p>
            <a:pPr marL="0" indent="0" algn="l">
              <a:buFont typeface="Symbol" pitchFamily="2" charset="2"/>
              <a:buNone/>
            </a:pPr>
            <a:r>
              <a:rPr lang="en-US" noProof="0" dirty="0"/>
              <a:t>Some tips first:</a:t>
            </a:r>
          </a:p>
          <a:p>
            <a:pPr marL="0" indent="0" algn="l">
              <a:buFont typeface="Symbol" pitchFamily="2" charset="2"/>
              <a:buNone/>
            </a:pPr>
            <a:r>
              <a:rPr lang="en-US" noProof="0" dirty="0"/>
              <a:t>The slides run automatically. So you could just lay back and enjoy.</a:t>
            </a:r>
          </a:p>
          <a:p>
            <a:pPr marL="0" indent="0" algn="l">
              <a:buFont typeface="Symbol" pitchFamily="2" charset="2"/>
              <a:buNone/>
            </a:pPr>
            <a:r>
              <a:rPr lang="en-US" noProof="0" dirty="0"/>
              <a:t>If you want to move to the respective next slide faster, then you could do several clicks with your mouse or enter the number of the next slide and then press enter.</a:t>
            </a:r>
          </a:p>
          <a:p>
            <a:pPr marL="0" indent="0" algn="l">
              <a:buFont typeface="Symbol" pitchFamily="2" charset="2"/>
              <a:buNone/>
            </a:pPr>
            <a:r>
              <a:rPr lang="en-US" noProof="0" dirty="0"/>
              <a:t>If you want to pause in the middle of a slide, just press the right mouse button. The right one.</a:t>
            </a:r>
          </a:p>
          <a:p>
            <a:pPr marL="0" indent="0" algn="l">
              <a:buFont typeface="Symbol" pitchFamily="2" charset="2"/>
              <a:buNone/>
            </a:pPr>
            <a:r>
              <a:rPr lang="en-US" noProof="0" dirty="0"/>
              <a:t>All right.</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a:t>
            </a:fld>
            <a:endParaRPr lang="de-DE"/>
          </a:p>
        </p:txBody>
      </p:sp>
    </p:spTree>
    <p:extLst>
      <p:ext uri="{BB962C8B-B14F-4D97-AF65-F5344CB8AC3E}">
        <p14:creationId xmlns:p14="http://schemas.microsoft.com/office/powerpoint/2010/main" val="340449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Okay, let’s have a look at the presets that should be adapted.</a:t>
            </a:r>
          </a:p>
          <a:p>
            <a:pPr marL="171450" indent="-171450">
              <a:buFont typeface="Symbol" pitchFamily="2" charset="2"/>
              <a:buChar char="Þ"/>
            </a:pPr>
            <a:r>
              <a:rPr lang="en-US" baseline="0" noProof="0" dirty="0"/>
              <a:t>First, we have to specify the path to the working directory. On Mac computers, the path typically starts with “Slash – Users – Slash”.</a:t>
            </a:r>
          </a:p>
          <a:p>
            <a:pPr marL="171450" indent="-171450">
              <a:buFont typeface="Symbol" pitchFamily="2" charset="2"/>
              <a:buChar char="Þ"/>
            </a:pPr>
            <a:r>
              <a:rPr lang="en-US" baseline="0" noProof="0" dirty="0"/>
              <a:t>On Windows computers the paths typically start with “C-Colon-Backslash”. </a:t>
            </a:r>
          </a:p>
          <a:p>
            <a:pPr marL="0" indent="0">
              <a:buFont typeface="Symbol" pitchFamily="2" charset="2"/>
              <a:buNone/>
            </a:pPr>
            <a:r>
              <a:rPr lang="en-US" baseline="0" noProof="0" dirty="0"/>
              <a:t>However, even on a Windows </a:t>
            </a:r>
            <a:r>
              <a:rPr lang="en-US" baseline="0" noProof="0" dirty="0" err="1"/>
              <a:t>mashine</a:t>
            </a:r>
            <a:r>
              <a:rPr lang="en-US" baseline="0" noProof="0" dirty="0"/>
              <a:t> one should use slashes instead of backslashes.</a:t>
            </a:r>
          </a:p>
          <a:p>
            <a:r>
              <a:rPr lang="en-US" noProof="0" dirty="0"/>
              <a:t>=&gt; Next, we specify the name of the file where the CoTiMA results will be saved.</a:t>
            </a:r>
          </a:p>
          <a:p>
            <a:pPr marL="171450" indent="-171450">
              <a:buFont typeface="Symbol" pitchFamily="2" charset="2"/>
              <a:buChar char="Þ"/>
            </a:pPr>
            <a:r>
              <a:rPr lang="en-US" noProof="0" dirty="0"/>
              <a:t>Then we have to provide a prefix that will be used for labeling the files in which the automatically created figures are saved. </a:t>
            </a:r>
          </a:p>
          <a:p>
            <a:pPr marL="0" indent="0">
              <a:buFont typeface="Symbol" pitchFamily="2" charset="2"/>
              <a:buNone/>
            </a:pPr>
            <a:r>
              <a:rPr lang="en-US" noProof="0" dirty="0"/>
              <a:t>=&gt; If we specify the prefix as “CoTiMA </a:t>
            </a:r>
            <a:r>
              <a:rPr lang="en-US" noProof="0" dirty="0" err="1"/>
              <a:t>SatPer</a:t>
            </a:r>
            <a:r>
              <a:rPr lang="en-US" noProof="0" dirty="0"/>
              <a:t>”, files with names like this one will be created.</a:t>
            </a:r>
          </a:p>
          <a:p>
            <a:pPr marL="0" indent="0">
              <a:buFont typeface="Symbol" pitchFamily="2" charset="2"/>
              <a:buNone/>
            </a:pPr>
            <a:r>
              <a:rPr lang="en-US" noProof="0" dirty="0"/>
              <a:t>They all begin with CoTiMA </a:t>
            </a:r>
            <a:r>
              <a:rPr lang="en-US" noProof="0" dirty="0" err="1"/>
              <a:t>SatPer</a:t>
            </a:r>
            <a:r>
              <a:rPr lang="en-US" noProof="0" dirty="0"/>
              <a:t>, which is highlighted in red here.</a:t>
            </a:r>
          </a:p>
          <a:p>
            <a:pPr marL="0" indent="0">
              <a:buFont typeface="Symbol" pitchFamily="2" charset="2"/>
              <a:buNone/>
            </a:pPr>
            <a:r>
              <a:rPr lang="en-US" noProof="0" dirty="0"/>
              <a:t>=&gt; And finally, we have to enter the relevant information of the primary studies that should be meta-analyzed.</a:t>
            </a:r>
          </a:p>
          <a:p>
            <a:pPr marL="0" indent="0">
              <a:buFont typeface="Symbol" pitchFamily="2" charset="2"/>
              <a:buNone/>
            </a:pPr>
            <a:r>
              <a:rPr lang="en-US" noProof="0" dirty="0"/>
              <a:t>Recall this were the time lags, which in this case means delta_t1 equals 6, sampleSize1 equals 222, and the correlation matrix empcov1. </a:t>
            </a:r>
          </a:p>
          <a:p>
            <a:pPr marL="0" indent="0">
              <a:buFont typeface="Symbol" pitchFamily="2" charset="2"/>
              <a:buNone/>
            </a:pPr>
            <a:r>
              <a:rPr lang="en-US" noProof="0" dirty="0"/>
              <a:t>You may have noted that in order to assign values to an object, like the value 6 to the object delta_t1, the combination of a less-than sign followed be a minus sign rather then an equals sign is used. </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10</a:t>
            </a:fld>
            <a:endParaRPr lang="de-DE" dirty="0"/>
          </a:p>
        </p:txBody>
      </p:sp>
    </p:spTree>
    <p:extLst>
      <p:ext uri="{BB962C8B-B14F-4D97-AF65-F5344CB8AC3E}">
        <p14:creationId xmlns:p14="http://schemas.microsoft.com/office/powerpoint/2010/main" val="841601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 like the idea of</a:t>
            </a:r>
            <a:r>
              <a:rPr lang="en-US" baseline="0" noProof="0" dirty="0"/>
              <a:t> telling about more than 2 wave studies. I think, it would be better, to somehow highlight on the slide before that this primary study is an example for a two wave study and then talk about the changes that need to be made when there are more then 2 waves – delta_ and </a:t>
            </a:r>
            <a:r>
              <a:rPr lang="en-US" baseline="0" noProof="0" dirty="0" err="1"/>
              <a:t>empcov</a:t>
            </a:r>
            <a:r>
              <a:rPr lang="en-US" baseline="0" noProof="0" dirty="0"/>
              <a:t> and I think it is absolutely necessary to actually show a 6*6 correlations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=&gt; Some primary studies have more than two waves.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such cases, there is more than a single time lag, and the time lags have to be provided as a so-called column-vector.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 column vector starts with a c, and then the time lags follow in brackets separated by commas.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this case, the primary study would have had 3 waves of data. The first two waves were separated by 6 months, and the second and third wave were separated by 3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Recall that the time lag could be provided in any unit you prefer. It could be in years, months, weeks, days or whatever. However, you should use the selected unit of time consistently within a CoTiMA.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Of course, if a primary study had 3 waves of data, the correlation matrix would be larger.</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In this case, it would be a matrix with 6 rows and six columns.</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By the way, in R you could also specify values without leading zeros.</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For a CoTiMA, the number of measurement occasions could vary across primary studies, and the time lags could also vary within and between studies. </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This is one of the large benefits of CoTiMA compared to other types of meta-analyses of longitudinal data. CoTiMA uses all available correlations, and it uses information about the interval between the measurements. You just have to provide time lags in the form of a column vector instead of a single value, and you have to provide larger correlation matrices. That’s it.</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=&gt; However, in this tutorial we consider only primary studies with two waves. This keeps the slides a bit smaller and it does not have any impact on the output files and the figures created by CoTiMA.</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11</a:t>
            </a:fld>
            <a:endParaRPr lang="de-DE" dirty="0"/>
          </a:p>
        </p:txBody>
      </p:sp>
    </p:spTree>
    <p:extLst>
      <p:ext uri="{BB962C8B-B14F-4D97-AF65-F5344CB8AC3E}">
        <p14:creationId xmlns:p14="http://schemas.microsoft.com/office/powerpoint/2010/main" val="14514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If we move further down in the source pane, we see that in our example we have ten primary studies.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When you conduct your first own CoTiMA, we recommend that you start with two or three primary studies.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reduces computation times and possible slips and errors in your script are easier to tackle.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Then you could add further studies and so fourth.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Sometimes, a single primary causes estimation problems. Indeed, here and then we found errors in the correlation tables of primary studies, such as missing minus signs or wrong numbers. This is probably the major cause for estimation problems and in such instance you may want to exclude a particular primary study from CoTiMA.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reason why we use ten primary studies here is because these are the same primary studies as in the Organizational Research Methods article by Dormann, Guthier and Cortina.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Thus, when we come to the interpretation of results later, you could also consult their article.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After you entered the information from the last primary study, you could run the scrip as we show later.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=&gt; Before we do so, however, we will guide you briefly through an optional step, in which you could, but you do not have to, make adaptations to some further presets.</a:t>
            </a:r>
          </a:p>
          <a:p>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12</a:t>
            </a:fld>
            <a:endParaRPr lang="de-DE" dirty="0"/>
          </a:p>
        </p:txBody>
      </p:sp>
    </p:spTree>
    <p:extLst>
      <p:ext uri="{BB962C8B-B14F-4D97-AF65-F5344CB8AC3E}">
        <p14:creationId xmlns:p14="http://schemas.microsoft.com/office/powerpoint/2010/main" val="196257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=&gt; The first option refers to the number of variables analyzed. </a:t>
            </a:r>
          </a:p>
          <a:p>
            <a:r>
              <a:rPr lang="en-US" noProof="0" dirty="0"/>
              <a:t>By convention, the variable are called latent variables even if they are not latent in terms of a measurement model a used in confirmatory factor analysis. </a:t>
            </a:r>
          </a:p>
          <a:p>
            <a:r>
              <a:rPr lang="en-US" noProof="0" dirty="0"/>
              <a:t>In our case of the relation between job satisfaction and job performance, and in probably most other cases, we have two variables. </a:t>
            </a:r>
          </a:p>
          <a:p>
            <a:pPr marL="171450" indent="-171450">
              <a:buFont typeface="Symbol" pitchFamily="2" charset="2"/>
              <a:buChar char="Þ"/>
            </a:pPr>
            <a:r>
              <a:rPr lang="en-US" noProof="0" dirty="0"/>
              <a:t>You could also change the number of retry-attempts. retry-attempts is just another term for “number of iterations”</a:t>
            </a:r>
          </a:p>
          <a:p>
            <a:pPr marL="0" indent="0">
              <a:buFont typeface="Symbol" pitchFamily="2" charset="2"/>
              <a:buNone/>
            </a:pPr>
            <a:r>
              <a:rPr lang="en-US" noProof="0" dirty="0"/>
              <a:t>You might know that the maximum number of iterations could also be adapted in many structural equation computer programs or in factor analysis, for example, in SPSS.</a:t>
            </a:r>
          </a:p>
          <a:p>
            <a:pPr marL="0" indent="0">
              <a:buFont typeface="Symbol" pitchFamily="2" charset="2"/>
              <a:buNone/>
            </a:pPr>
            <a:r>
              <a:rPr lang="en-US" noProof="0" dirty="0"/>
              <a:t>However, fifty should be okay on most instances.</a:t>
            </a:r>
          </a:p>
          <a:p>
            <a:pPr marL="0" indent="0">
              <a:buFont typeface="Symbol" pitchFamily="2" charset="2"/>
              <a:buNone/>
            </a:pPr>
            <a:r>
              <a:rPr lang="en-US" noProof="0" dirty="0"/>
              <a:t>=&gt;The number of refits, which is set to 20 by default, specifies how frequently a model is estimated.</a:t>
            </a:r>
          </a:p>
          <a:p>
            <a:pPr marL="0" indent="0">
              <a:buFont typeface="Symbol" pitchFamily="2" charset="2"/>
              <a:buNone/>
            </a:pPr>
            <a:r>
              <a:rPr lang="en-US" noProof="0" dirty="0"/>
              <a:t>You may wonder why each model should be estimated 20 times. Why, for example, should one perform a t-test 20 times? The reason is that each model estimation has a random component in how the model fit is improved. </a:t>
            </a:r>
            <a:r>
              <a:rPr lang="en-US" noProof="0" dirty="0" err="1"/>
              <a:t>Futher</a:t>
            </a:r>
            <a:r>
              <a:rPr lang="en-US" noProof="0" dirty="0"/>
              <a:t>, computer programs use algorithms to fit models to data, and when new software versions are provided, these algorithms might change a bit, too.  In most instances, this finally leads to the same solution. This is why we recommend you set this value to 1.0 when doing your own CoTiMA.</a:t>
            </a:r>
          </a:p>
          <a:p>
            <a:pPr marL="0" indent="0">
              <a:buFont typeface="Symbol" pitchFamily="2" charset="2"/>
              <a:buNone/>
            </a:pPr>
            <a:r>
              <a:rPr lang="en-US" noProof="0" dirty="0"/>
              <a:t>However, we have been working with this example for several years. And we encountered slight variations in the results over the years and across different operating systems. Although these were very minor differences, we want to make sure that you get the same results </a:t>
            </a:r>
            <a:r>
              <a:rPr lang="en-US" noProof="0" dirty="0" err="1"/>
              <a:t>aas</a:t>
            </a:r>
            <a:r>
              <a:rPr lang="en-US" noProof="0" dirty="0"/>
              <a:t> we do in this tutorial when running the same scripts on your computer. This is why we set the value to 20 here. </a:t>
            </a:r>
          </a:p>
          <a:p>
            <a:pPr marL="0" indent="0">
              <a:buFont typeface="Symbol" pitchFamily="2" charset="2"/>
              <a:buNone/>
            </a:pPr>
            <a:r>
              <a:rPr lang="en-US" noProof="0" dirty="0"/>
              <a:t>So you may start with setting the number of refits to 1, but before you submit your paper to a journal give it a </a:t>
            </a:r>
            <a:r>
              <a:rPr lang="en-US" noProof="0" dirty="0" err="1"/>
              <a:t>finaly</a:t>
            </a:r>
            <a:r>
              <a:rPr lang="en-US" noProof="0" dirty="0"/>
              <a:t> try with a larger number of refits such as 20 or even 40 or 50.</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13</a:t>
            </a:fld>
            <a:endParaRPr lang="de-DE" dirty="0"/>
          </a:p>
        </p:txBody>
      </p:sp>
    </p:spTree>
    <p:extLst>
      <p:ext uri="{BB962C8B-B14F-4D97-AF65-F5344CB8AC3E}">
        <p14:creationId xmlns:p14="http://schemas.microsoft.com/office/powerpoint/2010/main" val="1476294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Symbol" pitchFamily="2" charset="2"/>
              <a:buNone/>
            </a:pPr>
            <a:r>
              <a:rPr lang="en-US" noProof="0" dirty="0"/>
              <a:t>The next option refers to the number of digits used in the output file. </a:t>
            </a:r>
          </a:p>
          <a:p>
            <a:pPr marL="0" indent="0">
              <a:buFont typeface="Symbol" pitchFamily="2" charset="2"/>
              <a:buNone/>
            </a:pPr>
            <a:endParaRPr lang="en-US" noProof="0" dirty="0"/>
          </a:p>
          <a:p>
            <a:pPr marL="0" indent="0">
              <a:buFont typeface="Symbol" pitchFamily="2" charset="2"/>
              <a:buNone/>
            </a:pPr>
            <a:r>
              <a:rPr lang="en-US" noProof="0" dirty="0"/>
              <a:t>By convention, most journals require results to be displayed with 2 digits. However, in CoTiMA we sometimes deal with small effect or small differences between effects that are nevertheless significant because of large sample sizes. Therefore, 3 digits could be more appropriate than 2.</a:t>
            </a:r>
          </a:p>
          <a:p>
            <a:pPr marL="0" indent="0">
              <a:buFont typeface="Symbol" pitchFamily="2" charset="2"/>
              <a:buNone/>
            </a:pPr>
            <a:endParaRPr lang="en-US" noProof="0" dirty="0"/>
          </a:p>
          <a:p>
            <a:pPr marL="0" indent="0">
              <a:buFont typeface="Symbol" pitchFamily="2" charset="2"/>
              <a:buNone/>
            </a:pPr>
            <a:r>
              <a:rPr lang="en-US" noProof="0" dirty="0"/>
              <a:t>=&gt; You could also request confidence intervals to be computed. </a:t>
            </a:r>
          </a:p>
          <a:p>
            <a:pPr marL="0" indent="0">
              <a:buFont typeface="Symbol" pitchFamily="2" charset="2"/>
              <a:buNone/>
            </a:pPr>
            <a:r>
              <a:rPr lang="en-US" noProof="0" dirty="0"/>
              <a:t>However, computing confidence intervals is time consuming. Usually, we recommend to initially set this to FALSE and later to TRUE after CoTiMA runs without problems. However, to explain all possible output in this tutorial we set it to TRUE.</a:t>
            </a:r>
          </a:p>
          <a:p>
            <a:pPr marL="0" indent="0">
              <a:buFont typeface="Symbol" pitchFamily="2" charset="2"/>
              <a:buNone/>
            </a:pPr>
            <a:endParaRPr lang="en-US" noProof="0" dirty="0"/>
          </a:p>
          <a:p>
            <a:pPr marL="0" indent="0">
              <a:buFont typeface="Symbol" pitchFamily="2" charset="2"/>
              <a:buNone/>
            </a:pPr>
            <a:r>
              <a:rPr lang="en-US" noProof="0" dirty="0"/>
              <a:t>=&gt; The next option should always be set to TRUE. </a:t>
            </a:r>
          </a:p>
          <a:p>
            <a:pPr marL="0" indent="0">
              <a:buFont typeface="Symbol" pitchFamily="2" charset="2"/>
              <a:buNone/>
            </a:pPr>
            <a:r>
              <a:rPr lang="en-US" noProof="0" dirty="0"/>
              <a:t>This is the option that actually says that you want to conduct a CoTiMA. In structural equation modelling terms, a CoTiMA is a multi-sample homogeneity model in which with all drift effects, that is, all auto effects and all cross effects, are invariant across primary studies.</a:t>
            </a:r>
          </a:p>
          <a:p>
            <a:pPr marL="0" indent="0">
              <a:buFont typeface="Symbol" pitchFamily="2" charset="2"/>
              <a:buNone/>
            </a:pPr>
            <a:r>
              <a:rPr lang="en-US" noProof="0" dirty="0"/>
              <a:t>=&gt; Instead of fixing everything invariant across primary studies, you could also separately do so for each auto effect and each cross effect.</a:t>
            </a:r>
          </a:p>
          <a:p>
            <a:pPr marL="0" indent="0">
              <a:buFont typeface="Symbol" pitchFamily="2" charset="2"/>
              <a:buNone/>
            </a:pPr>
            <a:r>
              <a:rPr lang="en-US" noProof="0" dirty="0"/>
              <a:t>This is done with this option, however, we leave it here as FALSE.</a:t>
            </a:r>
          </a:p>
          <a:p>
            <a:pPr marL="0" indent="0">
              <a:buFont typeface="Symbol" pitchFamily="2" charset="2"/>
              <a:buNone/>
            </a:pPr>
            <a:r>
              <a:rPr lang="en-US" noProof="0" dirty="0"/>
              <a:t>=&gt; In several cross-lagged studies, researchers want to know if the two cross-lagged effects are identical or if one effect is larger than the other one.</a:t>
            </a:r>
          </a:p>
          <a:p>
            <a:pPr marL="0" indent="0">
              <a:buFont typeface="Symbol" pitchFamily="2" charset="2"/>
              <a:buNone/>
            </a:pPr>
            <a:r>
              <a:rPr lang="en-US" noProof="0" dirty="0"/>
              <a:t>This could also be doe in CoTiMA by setting this option to TRUE. </a:t>
            </a:r>
          </a:p>
          <a:p>
            <a:pPr marL="0" indent="0">
              <a:buFont typeface="Symbol" pitchFamily="2" charset="2"/>
              <a:buNone/>
            </a:pPr>
            <a:r>
              <a:rPr lang="en-US" noProof="0" dirty="0"/>
              <a:t>=&gt; You could also request a test if the two auto effects are identical across studies, but this is rarely of much interest and so we leave this option as FALSE.</a:t>
            </a:r>
          </a:p>
          <a:p>
            <a:pPr marL="0" indent="0">
              <a:buFont typeface="Symbol" pitchFamily="2" charset="2"/>
              <a:buNone/>
            </a:pPr>
            <a:r>
              <a:rPr lang="en-US" noProof="0" dirty="0"/>
              <a:t>Basically, CoTIMA itself is a fixed effect approach because many parameters have to be estimated and the number of primary studies in most research areas is likely to be too small to for a random effects CoTiMA. However, for each single effect analyzed separately, one could apply a fixed and a random effects analysis. In the Organizational Research Methods article, we used the approach of Borenstein and colleagues.</a:t>
            </a:r>
          </a:p>
          <a:p>
            <a:pPr marL="0" indent="0">
              <a:buFont typeface="Symbol" pitchFamily="2" charset="2"/>
              <a:buNone/>
            </a:pPr>
            <a:r>
              <a:rPr lang="en-US" noProof="0" dirty="0"/>
              <a:t>=&gt; To replicate the results published in our paper, we leave this option as TRUE  </a:t>
            </a:r>
          </a:p>
          <a:p>
            <a:pPr marL="0" indent="0">
              <a:buFont typeface="Symbol" pitchFamily="2" charset="2"/>
              <a:buNone/>
            </a:pPr>
            <a:r>
              <a:rPr lang="en-US" noProof="0" dirty="0"/>
              <a:t>=&gt; What you probably always want to get is a figure showing how cross-lagged effects unfold across time, which you get with this option set to TRUE.</a:t>
            </a:r>
          </a:p>
          <a:p>
            <a:pPr marL="0" indent="0">
              <a:buFont typeface="Symbol" pitchFamily="2" charset="2"/>
              <a:buNone/>
            </a:pPr>
            <a:r>
              <a:rPr lang="en-US" noProof="0" dirty="0"/>
              <a:t>=&gt; What you probably rarely want is the same plots for autoregressive effects, but since we aim to show how this figures could be interpreted we leave it to TRUE.</a:t>
            </a:r>
          </a:p>
          <a:p>
            <a:pPr marL="0" indent="0">
              <a:buFont typeface="Symbol" pitchFamily="2" charset="2"/>
              <a:buNone/>
            </a:pPr>
            <a:r>
              <a:rPr lang="en-US" noProof="0" dirty="0"/>
              <a:t>=&gt; The next point is a rather technical one. </a:t>
            </a:r>
          </a:p>
          <a:p>
            <a:pPr marL="0" indent="0">
              <a:buFont typeface="Symbol" pitchFamily="2" charset="2"/>
              <a:buNone/>
            </a:pPr>
            <a:r>
              <a:rPr lang="en-US" noProof="0" dirty="0"/>
              <a:t>Different so-called optimizers use in different estimation algorithms, which are mathematically quite complex. One of the best optimizers is NPSOL, but it does not come as a default optimizer when you have already installed certain R-packages before. Setting it to TRUE will get it for you then. But even if set to FALSE, you should get the same results.</a:t>
            </a:r>
          </a:p>
          <a:p>
            <a:pPr marL="171450" indent="-171450">
              <a:buFont typeface="Symbol" pitchFamily="2" charset="2"/>
              <a:buChar char="Þ"/>
            </a:pPr>
            <a:r>
              <a:rPr lang="en-US" noProof="0" dirty="0"/>
              <a:t>Finally, we set the option </a:t>
            </a:r>
            <a:r>
              <a:rPr lang="en-US" noProof="0" dirty="0" err="1"/>
              <a:t>testHeterogeneityModel</a:t>
            </a:r>
            <a:r>
              <a:rPr lang="en-US" noProof="0" dirty="0"/>
              <a:t> to FALSE. The reason is that fitting may take long (!) time and the results are redundant anyway. We included this option for the sake of completeness only.</a:t>
            </a:r>
          </a:p>
          <a:p>
            <a:pPr marL="171450" indent="-171450">
              <a:buFont typeface="Symbol" pitchFamily="2" charset="2"/>
              <a:buChar char="Þ"/>
            </a:pPr>
            <a:r>
              <a:rPr lang="en-US" noProof="0" dirty="0"/>
              <a:t>And: You better do not edit the lines below this point.</a:t>
            </a:r>
          </a:p>
          <a:p>
            <a:pPr marL="0" indent="0">
              <a:buFont typeface="Symbol" pitchFamily="2" charset="2"/>
              <a:buNone/>
            </a:pPr>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14</a:t>
            </a:fld>
            <a:endParaRPr lang="de-DE" dirty="0"/>
          </a:p>
        </p:txBody>
      </p:sp>
    </p:spTree>
    <p:extLst>
      <p:ext uri="{BB962C8B-B14F-4D97-AF65-F5344CB8AC3E}">
        <p14:creationId xmlns:p14="http://schemas.microsoft.com/office/powerpoint/2010/main" val="128719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Now all is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Simply mark the entire script in the source pane. On most computer systems this is achieved by pressing the Control Button and while holding it down then press A. Of course, you could also use the mouse.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=&gt; Then press “Run”</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15</a:t>
            </a:fld>
            <a:endParaRPr lang="de-DE" dirty="0"/>
          </a:p>
        </p:txBody>
      </p:sp>
    </p:spTree>
    <p:extLst>
      <p:ext uri="{BB962C8B-B14F-4D97-AF65-F5344CB8AC3E}">
        <p14:creationId xmlns:p14="http://schemas.microsoft.com/office/powerpoint/2010/main" val="2823108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Symbol" pitchFamily="2" charset="2"/>
              <a:buChar char="Þ"/>
            </a:pPr>
            <a:r>
              <a:rPr lang="en-US" noProof="0" dirty="0"/>
              <a:t>Depending on whether you have used R and some packages, you may or may not see this text on your console. </a:t>
            </a:r>
          </a:p>
          <a:p>
            <a:pPr marL="0" indent="0">
              <a:buFont typeface="Symbol" pitchFamily="2" charset="2"/>
              <a:buNone/>
            </a:pPr>
            <a:r>
              <a:rPr lang="en-US" noProof="0" dirty="0"/>
              <a:t>It says that it may take some time to install the required packages.</a:t>
            </a:r>
          </a:p>
          <a:p>
            <a:pPr marL="0" indent="0">
              <a:buFont typeface="Symbol" pitchFamily="2" charset="2"/>
              <a:buNone/>
            </a:pPr>
            <a:r>
              <a:rPr lang="en-US" noProof="0" dirty="0"/>
              <a:t>It also says that if you are asked if you want to restart R before installing a package you should click NO.</a:t>
            </a:r>
          </a:p>
          <a:p>
            <a:pPr marL="0" indent="0">
              <a:buFont typeface="Symbol" pitchFamily="2" charset="2"/>
              <a:buNone/>
            </a:pPr>
            <a:r>
              <a:rPr lang="en-US" noProof="0" dirty="0"/>
              <a:t>=&gt;Once the required packages are installed, they have to be loaded, which is another term for activating them or making their actual use possible. </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16</a:t>
            </a:fld>
            <a:endParaRPr lang="de-DE" dirty="0"/>
          </a:p>
        </p:txBody>
      </p:sp>
    </p:spTree>
    <p:extLst>
      <p:ext uri="{BB962C8B-B14F-4D97-AF65-F5344CB8AC3E}">
        <p14:creationId xmlns:p14="http://schemas.microsoft.com/office/powerpoint/2010/main" val="3846003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=&gt; For sure this will not happen if you just opened R-Studio on your computer, but it may happen here and then after re-doing a CoTiMA and trying to re-</a:t>
            </a:r>
            <a:r>
              <a:rPr lang="en-US" noProof="0" dirty="0" err="1"/>
              <a:t>actívate</a:t>
            </a:r>
            <a:r>
              <a:rPr lang="en-US" noProof="0" dirty="0"/>
              <a:t> packages. </a:t>
            </a:r>
          </a:p>
          <a:p>
            <a:r>
              <a:rPr lang="en-US" noProof="0" dirty="0"/>
              <a:t>If you see this error </a:t>
            </a:r>
            <a:r>
              <a:rPr lang="en-US" noProof="0" dirty="0" err="1"/>
              <a:t>messarge</a:t>
            </a:r>
            <a:r>
              <a:rPr lang="en-US" noProof="0" dirty="0"/>
              <a:t>, just select the “Restart R” option from the Session </a:t>
            </a:r>
            <a:r>
              <a:rPr lang="en-US" noProof="0" dirty="0" err="1"/>
              <a:t>manu</a:t>
            </a:r>
            <a:r>
              <a:rPr lang="en-US" noProof="0" dirty="0"/>
              <a:t>.</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17</a:t>
            </a:fld>
            <a:endParaRPr lang="de-DE" dirty="0"/>
          </a:p>
        </p:txBody>
      </p:sp>
    </p:spTree>
    <p:extLst>
      <p:ext uri="{BB962C8B-B14F-4D97-AF65-F5344CB8AC3E}">
        <p14:creationId xmlns:p14="http://schemas.microsoft.com/office/powerpoint/2010/main" val="2965573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Such output in the console …</a:t>
            </a:r>
          </a:p>
          <a:p>
            <a:r>
              <a:rPr lang="en-US" noProof="0" dirty="0"/>
              <a:t>=&gt; ... Or output of this kind is what you are now going to see for a while …</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18</a:t>
            </a:fld>
            <a:endParaRPr lang="de-DE" dirty="0"/>
          </a:p>
        </p:txBody>
      </p:sp>
    </p:spTree>
    <p:extLst>
      <p:ext uri="{BB962C8B-B14F-4D97-AF65-F5344CB8AC3E}">
        <p14:creationId xmlns:p14="http://schemas.microsoft.com/office/powerpoint/2010/main" val="19957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So we recommend to get a coffee and wait (on a fast computer 20mins or more)</a:t>
            </a:r>
          </a:p>
          <a:p>
            <a:endParaRPr lang="en-US" noProof="0" dirty="0"/>
          </a:p>
          <a:p>
            <a:r>
              <a:rPr lang="en-US" noProof="0" dirty="0"/>
              <a:t>Perhaps this is a good idea to do right now. Remember: Press the right mouse button to pause in the middle of a slide. Of course, if you encounter such a simple slide as this you could stop the tutorial and start at this or the next slide again</a:t>
            </a:r>
          </a:p>
        </p:txBody>
      </p:sp>
      <p:sp>
        <p:nvSpPr>
          <p:cNvPr id="4" name="Foliennummernplatzhalter 3"/>
          <p:cNvSpPr>
            <a:spLocks noGrp="1"/>
          </p:cNvSpPr>
          <p:nvPr>
            <p:ph type="sldNum" sz="quarter" idx="10"/>
          </p:nvPr>
        </p:nvSpPr>
        <p:spPr/>
        <p:txBody>
          <a:bodyPr/>
          <a:lstStyle/>
          <a:p>
            <a:fld id="{93588D4E-BBEA-43C4-9D40-815A71D96CD4}" type="slidenum">
              <a:rPr lang="de-DE" smtClean="0"/>
              <a:pPr/>
              <a:t>19</a:t>
            </a:fld>
            <a:endParaRPr lang="de-DE" dirty="0"/>
          </a:p>
        </p:txBody>
      </p:sp>
    </p:spTree>
    <p:extLst>
      <p:ext uri="{BB962C8B-B14F-4D97-AF65-F5344CB8AC3E}">
        <p14:creationId xmlns:p14="http://schemas.microsoft.com/office/powerpoint/2010/main" val="291212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Many longitudinal studies investigate regression models or structural equation models of this kind. </a:t>
            </a:r>
          </a:p>
          <a:p>
            <a:r>
              <a:rPr lang="en-US" noProof="0" dirty="0"/>
              <a:t>In this model, job satisfaction and job performance are measured at two time points. To be consistent with the language used in continuous time modeling, the two time points are called Time zero and Time 1.</a:t>
            </a:r>
          </a:p>
          <a:p>
            <a:r>
              <a:rPr lang="en-US" noProof="0" dirty="0"/>
              <a:t>Job satisfaction at Time zero is proposed to affect Job satisfaction at Time 1. This is called the auto-regressive effect.  In continuous time modeling, it is simply called auto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Job satisfaction at Time zero is further proposed to affect Job performance at Time 1. This is called the cross-lagged effect.  In continuous time modeling, it is simply called cross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a similar fashion, job performance has an autoregressive effect, too, and it also has a cross-lagged effect on job satisfaction Time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most instances, researchers are interested in meta-analyzing cross-lagged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=&gt;Sometimes, however, researchers are interested meta-analyzing in the stability or auto-regressive effects only. This is also possible with CoTiMA.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By the way, there are other terms for meta-analyzing effects that are frequently used in the literature, such as aggregating effects or synthesizing effects. Basically, they all mean the same.</a:t>
            </a:r>
          </a:p>
          <a:p>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2</a:t>
            </a:fld>
            <a:endParaRPr lang="de-DE" dirty="0"/>
          </a:p>
        </p:txBody>
      </p:sp>
    </p:spTree>
    <p:extLst>
      <p:ext uri="{BB962C8B-B14F-4D97-AF65-F5344CB8AC3E}">
        <p14:creationId xmlns:p14="http://schemas.microsoft.com/office/powerpoint/2010/main" val="3556596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What you will need to conduct a CoTiMA, however, are neither auto-regressive nor cross-lagged effects. This is really good because many primary studies do not report all of them. </a:t>
            </a:r>
          </a:p>
          <a:p>
            <a:r>
              <a:rPr lang="en-US" noProof="0" dirty="0"/>
              <a:t>Luckily, most primary studies report correlations among the variables, and this is what we need for CoTiMA.</a:t>
            </a:r>
          </a:p>
          <a:p>
            <a:r>
              <a:rPr lang="en-US" noProof="0" dirty="0"/>
              <a:t>By the way, in the figure on the top right, we have replaced the single-headed arrows by double-headed errors; this is the common way to show correlations in path diagrams.</a:t>
            </a:r>
          </a:p>
          <a:p>
            <a:pPr marL="171450" indent="-171450">
              <a:buFont typeface="Symbol" pitchFamily="2" charset="2"/>
              <a:buChar char="Þ"/>
            </a:pPr>
            <a:r>
              <a:rPr lang="en-US" noProof="0" dirty="0"/>
              <a:t>Let us look at an example. </a:t>
            </a:r>
          </a:p>
          <a:p>
            <a:pPr marL="0" indent="0">
              <a:buFont typeface="Symbol" pitchFamily="2" charset="2"/>
              <a:buNone/>
            </a:pPr>
            <a:r>
              <a:rPr lang="en-US" noProof="0" dirty="0"/>
              <a:t>This is the study by Ashforth and Saks published in the Academy of Management Journal in 1996 and it is entitled “Socialization tactics: Longitudinal effects on newcomer adjustments”. </a:t>
            </a:r>
          </a:p>
          <a:p>
            <a:pPr marL="0" indent="0">
              <a:buFont typeface="Symbol" pitchFamily="2" charset="2"/>
              <a:buNone/>
            </a:pPr>
            <a:r>
              <a:rPr lang="en-US" noProof="0" dirty="0"/>
              <a:t>In this study, a huge bunch of variables were collected at two measurement occasions.</a:t>
            </a:r>
          </a:p>
          <a:p>
            <a:pPr marL="171450" indent="-171450">
              <a:buFont typeface="Symbol" pitchFamily="2" charset="2"/>
              <a:buChar char="Þ"/>
            </a:pPr>
            <a:r>
              <a:rPr lang="en-US" noProof="0" dirty="0"/>
              <a:t>We have skipped some variable from their Descriptive Statistics Table, which is still large.</a:t>
            </a:r>
          </a:p>
        </p:txBody>
      </p:sp>
      <p:sp>
        <p:nvSpPr>
          <p:cNvPr id="4" name="Foliennummernplatzhalter 3"/>
          <p:cNvSpPr>
            <a:spLocks noGrp="1"/>
          </p:cNvSpPr>
          <p:nvPr>
            <p:ph type="sldNum" sz="quarter" idx="10"/>
          </p:nvPr>
        </p:nvSpPr>
        <p:spPr/>
        <p:txBody>
          <a:bodyPr/>
          <a:lstStyle/>
          <a:p>
            <a:fld id="{93588D4E-BBEA-43C4-9D40-815A71D96CD4}" type="slidenum">
              <a:rPr lang="de-DE" smtClean="0"/>
              <a:pPr/>
              <a:t>3</a:t>
            </a:fld>
            <a:endParaRPr lang="de-DE" dirty="0"/>
          </a:p>
        </p:txBody>
      </p:sp>
    </p:spTree>
    <p:extLst>
      <p:ext uri="{BB962C8B-B14F-4D97-AF65-F5344CB8AC3E}">
        <p14:creationId xmlns:p14="http://schemas.microsoft.com/office/powerpoint/2010/main" val="381403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Symbol" pitchFamily="2" charset="2"/>
              <a:buNone/>
            </a:pPr>
            <a:r>
              <a:rPr lang="en-US" noProof="0" dirty="0"/>
              <a:t>Job satisfaction at Time Zero is located in row and column number 14. </a:t>
            </a:r>
          </a:p>
          <a:p>
            <a:pPr marL="171450" indent="-171450">
              <a:buFont typeface="Symbol" pitchFamily="2" charset="2"/>
              <a:buChar char="Þ"/>
            </a:pPr>
            <a:r>
              <a:rPr lang="en-US" noProof="0" dirty="0"/>
              <a:t>In column 14, we find the cross-sectional correlation of job satisfaction and job performance at Time zero in row number 18.</a:t>
            </a:r>
          </a:p>
          <a:p>
            <a:pPr marL="171450" indent="-171450">
              <a:buFont typeface="Symbol" pitchFamily="2" charset="2"/>
              <a:buChar char="Þ"/>
            </a:pPr>
            <a:r>
              <a:rPr lang="en-US" noProof="0" dirty="0"/>
              <a:t>This correlation is .11, and we note this in our figure.</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In the same column, we also find the test-retest correlation of job satisfaction in row number 25.</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This test-retest correlation is .64, and we also note this in our figure.</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Finally, in the last row of the same column, we have the cross-lagged correlation of job satisfaction time 0 and job performance time 1.</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cross-lagged correlation is .14, which we note in the figure.</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We could further locate the second cross-lagged correlations.</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This is the correlation of job performance time 0 with job satisfaction Time 1. It is .20.</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we have the test-retest correlation of job performance.</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test-retest correlation of job performance is .69.</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And finally we have the cross-sectional correlation of satisfaction and performance at the second measurement occasion.</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This is .21 and then our figure is fully populated. </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endParaRPr lang="en-US" noProof="0" dirty="0"/>
          </a:p>
          <a:p>
            <a:pPr marL="171450" indent="-171450">
              <a:buFont typeface="Symbol" pitchFamily="2" charset="2"/>
              <a:buChar char="Þ"/>
            </a:pPr>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4</a:t>
            </a:fld>
            <a:endParaRPr lang="de-DE" dirty="0"/>
          </a:p>
        </p:txBody>
      </p:sp>
    </p:spTree>
    <p:extLst>
      <p:ext uri="{BB962C8B-B14F-4D97-AF65-F5344CB8AC3E}">
        <p14:creationId xmlns:p14="http://schemas.microsoft.com/office/powerpoint/2010/main" val="185955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US" noProof="0" dirty="0"/>
              <a:t>There are two further information we need for conducting a CoTiMA. </a:t>
            </a:r>
          </a:p>
          <a:p>
            <a:pPr marL="171450" indent="-171450">
              <a:buFont typeface="Symbol" pitchFamily="2" charset="2"/>
              <a:buChar char="Þ"/>
            </a:pPr>
            <a:r>
              <a:rPr lang="en-US" noProof="0" dirty="0"/>
              <a:t>One thing is the time interval or time lag between the measurement points. </a:t>
            </a:r>
          </a:p>
          <a:p>
            <a:pPr marL="171450" indent="-171450">
              <a:buFont typeface="Symbol" pitchFamily="2" charset="2"/>
              <a:buChar char="Þ"/>
            </a:pPr>
            <a:r>
              <a:rPr lang="en-US" noProof="0" dirty="0"/>
              <a:t>In the study by Ashforth and Saks, the new employees participated four months after they started their jobs and once again 10 months after they started their jobs. So the time lag is 6 months.</a:t>
            </a:r>
          </a:p>
          <a:p>
            <a:pPr marL="171450" indent="-171450">
              <a:buFont typeface="Symbol" pitchFamily="2" charset="2"/>
              <a:buChar char="Þ"/>
            </a:pPr>
            <a:r>
              <a:rPr lang="en-US" noProof="0" dirty="0"/>
              <a:t>And the final thing require for CoTiMA is the sample size of each primary study. In this case, we note N is 222, even job performance data at Time 1 were missing for one participant.</a:t>
            </a:r>
          </a:p>
          <a:p>
            <a:pPr marL="171450" indent="-171450">
              <a:buFont typeface="Symbol" pitchFamily="2" charset="2"/>
              <a:buChar char="Þ"/>
            </a:pPr>
            <a:r>
              <a:rPr lang="en-US" noProof="0" dirty="0"/>
              <a:t>To give you an outlook what you would have to do in R to do a CoTiMA, this is it:</a:t>
            </a:r>
          </a:p>
          <a:p>
            <a:pPr marL="0" indent="0">
              <a:buFont typeface="Symbol" pitchFamily="2" charset="2"/>
              <a:buNone/>
            </a:pPr>
            <a:r>
              <a:rPr lang="en-US" noProof="0" dirty="0"/>
              <a:t>One has to store the time lag in a so-called object with the name delta_t1. For the second primary study this would be delta_t2 and so forth.</a:t>
            </a:r>
          </a:p>
          <a:p>
            <a:pPr marL="0" indent="0">
              <a:buFont typeface="Symbol" pitchFamily="2" charset="2"/>
              <a:buNone/>
            </a:pPr>
            <a:r>
              <a:rPr lang="en-US" noProof="0" dirty="0"/>
              <a:t>The the sample size has to be stored in an object called sampleSize1.</a:t>
            </a:r>
          </a:p>
          <a:p>
            <a:pPr marL="0" indent="0">
              <a:buFont typeface="Symbol" pitchFamily="2" charset="2"/>
              <a:buNone/>
            </a:pPr>
            <a:r>
              <a:rPr lang="en-US" noProof="0" dirty="0"/>
              <a:t>And finally, the correlation matrix from our figure has to be stored in an object called empcov1, which is essentially a matrix with four rows and four columns.</a:t>
            </a:r>
          </a:p>
          <a:p>
            <a:pPr marL="0" indent="0">
              <a:buFont typeface="Symbol" pitchFamily="2" charset="2"/>
              <a:buNone/>
            </a:pPr>
            <a:r>
              <a:rPr lang="en-US" noProof="0" dirty="0"/>
              <a:t>Of course, for any meta-analysis you would need more than a single study. Thus, you redo this for all primary studies that you could identify. And the you simply press “run”.</a:t>
            </a:r>
          </a:p>
          <a:p>
            <a:pPr marL="0" indent="0">
              <a:buFont typeface="Symbol" pitchFamily="2" charset="2"/>
              <a:buNone/>
            </a:pPr>
            <a:r>
              <a:rPr lang="en-US" noProof="0" dirty="0"/>
              <a:t>However, before we go into detail, the next couple of slides show how to install R and another program called R-Studio, and we explain some essentials of R and R-Studio.</a:t>
            </a:r>
          </a:p>
          <a:p>
            <a:pPr marL="0" indent="0">
              <a:buFont typeface="Symbol" pitchFamily="2" charset="2"/>
              <a:buNone/>
            </a:pPr>
            <a:r>
              <a:rPr lang="en-US" noProof="0" dirty="0"/>
              <a:t>You could directly move forward to slide number XX if your already know how to run a script in R.</a:t>
            </a:r>
          </a:p>
          <a:p>
            <a:pPr marL="171450" indent="-171450">
              <a:buFont typeface="Symbol" pitchFamily="2" charset="2"/>
              <a:buChar char="Þ"/>
            </a:pPr>
            <a:endParaRPr lang="en-US" noProof="0" dirty="0"/>
          </a:p>
          <a:p>
            <a:pPr marL="171450" indent="-171450">
              <a:buFont typeface="Symbol" pitchFamily="2" charset="2"/>
              <a:buChar char="Þ"/>
            </a:pPr>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5</a:t>
            </a:fld>
            <a:endParaRPr lang="de-DE" dirty="0"/>
          </a:p>
        </p:txBody>
      </p:sp>
    </p:spTree>
    <p:extLst>
      <p:ext uri="{BB962C8B-B14F-4D97-AF65-F5344CB8AC3E}">
        <p14:creationId xmlns:p14="http://schemas.microsoft.com/office/powerpoint/2010/main" val="282589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t>Before you could do a CoTiMA, you have to install the statistical software R on your computer. R is available for free.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t>=&gt; The most simple way to get R is visiting the secure website </a:t>
            </a:r>
            <a:r>
              <a:rPr lang="en-US" sz="1400" noProof="0" dirty="0" err="1"/>
              <a:t>httpS</a:t>
            </a:r>
            <a:r>
              <a:rPr lang="en-US" sz="1400" noProof="0" dirty="0"/>
              <a:t>://</a:t>
            </a:r>
            <a:r>
              <a:rPr lang="en-US" sz="1400" noProof="0" dirty="0" err="1"/>
              <a:t>cloud.r-project.org</a:t>
            </a:r>
            <a:r>
              <a:rPr lang="en-US" sz="1400" noProof="0" dirty="0"/>
              <a:t>/</a:t>
            </a:r>
          </a:p>
          <a:p>
            <a:pPr marL="171450" indent="-171450">
              <a:buFont typeface="Symbol" pitchFamily="2" charset="2"/>
              <a:buChar char="Þ"/>
            </a:pPr>
            <a:r>
              <a:rPr lang="en-US" sz="1400" noProof="0" dirty="0"/>
              <a:t>R is available for different operating systems. Just click on the appropriate one, download, and install.</a:t>
            </a:r>
          </a:p>
          <a:p>
            <a:pPr marL="0" indent="0">
              <a:buFont typeface="Symbol" pitchFamily="2" charset="2"/>
              <a:buNone/>
            </a:pPr>
            <a:r>
              <a:rPr lang="en-US" sz="1400" noProof="0" dirty="0"/>
              <a:t>After installation, there is no need to run R.</a:t>
            </a:r>
          </a:p>
          <a:p>
            <a:pPr marL="171450" indent="-171450">
              <a:buFont typeface="Symbol" pitchFamily="2" charset="2"/>
              <a:buChar char="Þ"/>
            </a:pPr>
            <a:r>
              <a:rPr lang="en-US" sz="1400" noProof="0" dirty="0"/>
              <a:t>We recommend visiting the website of R-Studio, which is </a:t>
            </a:r>
            <a:r>
              <a:rPr lang="en-US" sz="1400" noProof="0" dirty="0" err="1"/>
              <a:t>www.rstudio</a:t>
            </a:r>
            <a:r>
              <a:rPr lang="en-US" sz="1400" noProof="0" dirty="0"/>
              <a:t> (without a dash).com</a:t>
            </a:r>
          </a:p>
          <a:p>
            <a:pPr marL="171450" indent="-171450">
              <a:buFont typeface="Symbol" pitchFamily="2" charset="2"/>
              <a:buChar char="Þ"/>
            </a:pPr>
            <a:r>
              <a:rPr lang="en-US" sz="1400" noProof="0" dirty="0"/>
              <a:t>If you scroll down a bit, you will see that the Company behind R-Studio offers several products. Just click on R-Studio.</a:t>
            </a:r>
          </a:p>
          <a:p>
            <a:pPr marL="0" indent="0">
              <a:buFont typeface="Symbol" pitchFamily="2" charset="2"/>
              <a:buNone/>
            </a:pPr>
            <a:r>
              <a:rPr lang="en-US" sz="1400" noProof="0" dirty="0"/>
              <a:t>There are several versions of R-Studio available.</a:t>
            </a:r>
          </a:p>
          <a:p>
            <a:pPr marL="171450" indent="-171450">
              <a:buFont typeface="Symbol" pitchFamily="2" charset="2"/>
              <a:buChar char="Þ"/>
            </a:pPr>
            <a:r>
              <a:rPr lang="en-US" sz="1400" noProof="0" dirty="0"/>
              <a:t>Just select the free version</a:t>
            </a:r>
          </a:p>
          <a:p>
            <a:pPr marL="171450" indent="-171450">
              <a:buFont typeface="Symbol" pitchFamily="2" charset="2"/>
              <a:buChar char="Þ"/>
            </a:pPr>
            <a:r>
              <a:rPr lang="en-US" sz="1400" noProof="0" dirty="0"/>
              <a:t>This will guide you to another section on the website, where you have to select the appropriate operating system.</a:t>
            </a:r>
          </a:p>
          <a:p>
            <a:pPr marL="0" indent="0">
              <a:buFont typeface="Symbol" pitchFamily="2" charset="2"/>
              <a:buNone/>
            </a:pPr>
            <a:r>
              <a:rPr lang="en-US" sz="1400" noProof="0" dirty="0"/>
              <a:t>Just download the program and then install it. We recommend accepting all default values.</a:t>
            </a:r>
          </a:p>
          <a:p>
            <a:pPr marL="0" indent="0">
              <a:buFont typeface="Symbol" pitchFamily="2" charset="2"/>
              <a:buNone/>
            </a:pPr>
            <a:r>
              <a:rPr lang="en-US" sz="1400" noProof="0" dirty="0"/>
              <a:t>Finally, start R-Studio on your computer.</a:t>
            </a:r>
          </a:p>
        </p:txBody>
      </p:sp>
      <p:sp>
        <p:nvSpPr>
          <p:cNvPr id="4" name="Foliennummernplatzhalter 3"/>
          <p:cNvSpPr>
            <a:spLocks noGrp="1"/>
          </p:cNvSpPr>
          <p:nvPr>
            <p:ph type="sldNum" sz="quarter" idx="10"/>
          </p:nvPr>
        </p:nvSpPr>
        <p:spPr/>
        <p:txBody>
          <a:bodyPr/>
          <a:lstStyle/>
          <a:p>
            <a:fld id="{93588D4E-BBEA-43C4-9D40-815A71D96CD4}" type="slidenum">
              <a:rPr lang="de-DE" smtClean="0"/>
              <a:pPr/>
              <a:t>6</a:t>
            </a:fld>
            <a:endParaRPr lang="de-DE" dirty="0"/>
          </a:p>
        </p:txBody>
      </p:sp>
    </p:spTree>
    <p:extLst>
      <p:ext uri="{BB962C8B-B14F-4D97-AF65-F5344CB8AC3E}">
        <p14:creationId xmlns:p14="http://schemas.microsoft.com/office/powerpoint/2010/main" val="116703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 next thing to do is to load to correct R-script. </a:t>
            </a:r>
          </a:p>
          <a:p>
            <a:r>
              <a:rPr lang="en-US" noProof="0" dirty="0"/>
              <a:t>Like SPSS Syntax and the code used in other statistical programs, R-code or R-scripts could be saved in files and then loaded again.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Unlike SPSS and other programs, in which you could modify data and request statistical tests in the menu, R, however, does everything by using commands in scripts.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Luckily, you will not have to learn any R code, but we explain a bit of this quite complex screen in a minute.</a:t>
            </a:r>
            <a:endParaRPr lang="en-US" noProof="0" dirty="0"/>
          </a:p>
          <a:p>
            <a:endParaRPr lang="en-US" noProof="0" dirty="0"/>
          </a:p>
          <a:p>
            <a:r>
              <a:rPr lang="en-US" noProof="0" dirty="0"/>
              <a:t>We provided two R-scripts as supplementary online material to the article by Dormann, Guthier &amp; Cortina in Organizational Research Methods. You could them on the ORM webpage. Alternatively, you could also get them from </a:t>
            </a:r>
            <a:r>
              <a:rPr lang="en-US" noProof="0" dirty="0" err="1"/>
              <a:t>www.applied-psychology.com</a:t>
            </a:r>
            <a:r>
              <a:rPr lang="en-US" noProof="0" dirty="0"/>
              <a:t>.</a:t>
            </a:r>
          </a:p>
          <a:p>
            <a:r>
              <a:rPr lang="en-US" noProof="0" dirty="0"/>
              <a:t>To load a R-script, just click on the file menu, then select open file, …</a:t>
            </a:r>
          </a:p>
          <a:p>
            <a:pPr marL="171450" indent="-171450">
              <a:buFont typeface="Symbol" pitchFamily="2" charset="2"/>
              <a:buChar char="Þ"/>
            </a:pPr>
            <a:r>
              <a:rPr lang="en-US" noProof="0" dirty="0"/>
              <a:t>And then click your way through to the directory on your computer where you have saved these files.</a:t>
            </a:r>
          </a:p>
          <a:p>
            <a:pPr marL="0" indent="0">
              <a:buFont typeface="Symbol" pitchFamily="2" charset="2"/>
              <a:buNone/>
            </a:pPr>
            <a:r>
              <a:rPr lang="en-US" noProof="0" dirty="0"/>
              <a:t>Both files have to be in the same directory. But you only have to open the “edit” file, which is highlighted in blue here, and leave the “noedit” file untouched. </a:t>
            </a:r>
          </a:p>
          <a:p>
            <a:endParaRPr lang="en-US" noProof="0" dirty="0"/>
          </a:p>
        </p:txBody>
      </p:sp>
      <p:sp>
        <p:nvSpPr>
          <p:cNvPr id="4" name="Foliennummernplatzhalter 3"/>
          <p:cNvSpPr>
            <a:spLocks noGrp="1"/>
          </p:cNvSpPr>
          <p:nvPr>
            <p:ph type="sldNum" sz="quarter" idx="10"/>
          </p:nvPr>
        </p:nvSpPr>
        <p:spPr/>
        <p:txBody>
          <a:bodyPr/>
          <a:lstStyle/>
          <a:p>
            <a:fld id="{93588D4E-BBEA-43C4-9D40-815A71D96CD4}" type="slidenum">
              <a:rPr lang="de-DE" smtClean="0"/>
              <a:pPr/>
              <a:t>7</a:t>
            </a:fld>
            <a:endParaRPr lang="de-DE" dirty="0"/>
          </a:p>
        </p:txBody>
      </p:sp>
    </p:spTree>
    <p:extLst>
      <p:ext uri="{BB962C8B-B14F-4D97-AF65-F5344CB8AC3E}">
        <p14:creationId xmlns:p14="http://schemas.microsoft.com/office/powerpoint/2010/main" val="294231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Window of R-Studio is usually partitioned into 4 areas or panes as they are called. </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top left pane is called the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Source pane is essentially a text editor. This is where R-code can be written and saved into a file.</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bottom left pane is called the “Console.” </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In the Console, messages are displayed, code that is run from the source pane is repeated here, and the results of statistical tests are presented. You don’t have to worry that all CoTiMA results are presented in this small pane. They are also saved in an extra file where you can easily read them.</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=&gt; The name of the pane at the bottom right is just the list of menu entries: “Files, Plots, Packages </a:t>
            </a:r>
            <a:r>
              <a:rPr lang="en-US" noProof="0" dirty="0" err="1"/>
              <a:t>etc</a:t>
            </a:r>
            <a:r>
              <a:rPr lang="en-US" noProof="0" dirty="0"/>
              <a:t>”</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You will not have to use it. However, as an example, we have selected the Help menu here. Then we have searched for ”</a:t>
            </a:r>
            <a:r>
              <a:rPr lang="en-US" noProof="0" dirty="0" err="1"/>
              <a:t>lm</a:t>
            </a:r>
            <a:r>
              <a:rPr lang="en-US" noProof="0" dirty="0"/>
              <a:t>”. As you can see, the help page shows than </a:t>
            </a:r>
            <a:r>
              <a:rPr lang="en-US" noProof="0" dirty="0" err="1"/>
              <a:t>lm</a:t>
            </a:r>
            <a:r>
              <a:rPr lang="en-US" noProof="0" dirty="0"/>
              <a:t> is useful for fitting linear models such as regression analysis. Much more would be shown if you scroll down. </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Finally, the name of the pane at the top right again is just a list of the menu names: Environment, History etc.</a:t>
            </a:r>
          </a:p>
          <a:p>
            <a:pPr marL="171450" marR="0" lvl="0" indent="-171450" algn="l" defTabSz="914400" rtl="0" eaLnBrk="1" fontAlgn="auto" latinLnBrk="0" hangingPunct="1">
              <a:lnSpc>
                <a:spcPct val="100000"/>
              </a:lnSpc>
              <a:spcBef>
                <a:spcPts val="0"/>
              </a:spcBef>
              <a:spcAft>
                <a:spcPts val="0"/>
              </a:spcAft>
              <a:buClrTx/>
              <a:buSzTx/>
              <a:buFont typeface="Symbol" pitchFamily="2" charset="2"/>
              <a:buChar char="Þ"/>
              <a:tabLst/>
              <a:defRPr/>
            </a:pPr>
            <a:r>
              <a:rPr lang="en-US" noProof="0" dirty="0"/>
              <a:t>The main thing in this pane that you may probably have to use in the “brush” button in the Environment menu. </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Pressing the brush button is like going-back-to-square-one. For example, if you get confused which code you have actually executed and in which order, it might be a good idea to go back to square 1 and re-start your analysis from scratch. </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noProof="0" dirty="0"/>
          </a:p>
          <a:p>
            <a:r>
              <a:rPr lang="en-US" noProof="0" dirty="0"/>
              <a:t>This brief introduction should be sufficient to understand what we do next. What we do next is – conducting a CoTiMA.</a:t>
            </a:r>
          </a:p>
        </p:txBody>
      </p:sp>
      <p:sp>
        <p:nvSpPr>
          <p:cNvPr id="4" name="Foliennummernplatzhalter 3"/>
          <p:cNvSpPr>
            <a:spLocks noGrp="1"/>
          </p:cNvSpPr>
          <p:nvPr>
            <p:ph type="sldNum" sz="quarter" idx="10"/>
          </p:nvPr>
        </p:nvSpPr>
        <p:spPr/>
        <p:txBody>
          <a:bodyPr/>
          <a:lstStyle/>
          <a:p>
            <a:fld id="{93588D4E-BBEA-43C4-9D40-815A71D96CD4}" type="slidenum">
              <a:rPr lang="de-DE" smtClean="0"/>
              <a:pPr/>
              <a:t>8</a:t>
            </a:fld>
            <a:endParaRPr lang="de-DE" dirty="0"/>
          </a:p>
        </p:txBody>
      </p:sp>
    </p:spTree>
    <p:extLst>
      <p:ext uri="{BB962C8B-B14F-4D97-AF65-F5344CB8AC3E}">
        <p14:creationId xmlns:p14="http://schemas.microsoft.com/office/powerpoint/2010/main" val="326417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 top of the CoTiMA-edit-script is just a summary of the steps required to conduct a CoTiMA. </a:t>
            </a:r>
          </a:p>
          <a:p>
            <a:r>
              <a:rPr lang="en-US" noProof="0" dirty="0"/>
              <a:t>R treats everything to the right side of a hashtag as a comment, so nothing really happens here.</a:t>
            </a:r>
          </a:p>
          <a:p>
            <a:r>
              <a:rPr lang="en-US" noProof="0" dirty="0"/>
              <a:t>Let’s go briefly through the comments.</a:t>
            </a:r>
          </a:p>
          <a:p>
            <a:pPr marL="171450" indent="-171450">
              <a:buFont typeface="Symbol" pitchFamily="2" charset="2"/>
              <a:buChar char="Þ"/>
            </a:pPr>
            <a:r>
              <a:rPr lang="en-US" noProof="0" dirty="0"/>
              <a:t>For a CoTiMA, you have to download and install R and  RStudio </a:t>
            </a:r>
          </a:p>
          <a:p>
            <a:pPr marL="0" indent="0">
              <a:buFont typeface="Symbol" pitchFamily="2" charset="2"/>
              <a:buNone/>
            </a:pPr>
            <a:r>
              <a:rPr lang="en-US" noProof="0" dirty="0"/>
              <a:t>This is what we already did. </a:t>
            </a:r>
          </a:p>
          <a:p>
            <a:pPr marL="171450" indent="-171450">
              <a:buFont typeface="Symbol" pitchFamily="2" charset="2"/>
              <a:buChar char="Þ"/>
            </a:pPr>
            <a:r>
              <a:rPr lang="en-US" noProof="0" dirty="0"/>
              <a:t>The second step is to open this file in </a:t>
            </a:r>
            <a:r>
              <a:rPr lang="en-US" noProof="0" dirty="0" err="1"/>
              <a:t>Rstudio</a:t>
            </a:r>
            <a:r>
              <a:rPr lang="en-US" noProof="0" dirty="0"/>
              <a:t>.</a:t>
            </a:r>
          </a:p>
          <a:p>
            <a:pPr marL="0" indent="0">
              <a:buFont typeface="Symbol" pitchFamily="2" charset="2"/>
              <a:buNone/>
            </a:pPr>
            <a:r>
              <a:rPr lang="en-US" noProof="0" dirty="0"/>
              <a:t>We also did this already. So 2 out of 5 Steps are already done.</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noProof="0" dirty="0"/>
              <a:t>=&gt; The third step is to change the three "Presets that SHOULD be adapted" in the Subsection "Presets" below</a:t>
            </a:r>
          </a:p>
          <a:p>
            <a:r>
              <a:rPr lang="en-US" noProof="0" dirty="0"/>
              <a:t>In fact, in a minute we will (a) enter a working directory, (b) enter a file name to save our results in, and we will (c) provide a file "prefix" that will be used to label all saved figures.</a:t>
            </a:r>
          </a:p>
          <a:p>
            <a:r>
              <a:rPr lang="en-US" noProof="0" dirty="0"/>
              <a:t>=&gt; The fourth step, which we will do in two minutes, is entering the relevant information of the primary studies, that is the length of the time lags used, the sample sizes of the primary studies, and the correlation matrices we extracted from the descriptive statistics table of the primary studies.</a:t>
            </a:r>
          </a:p>
          <a:p>
            <a:pPr marL="171450" indent="-171450">
              <a:buFont typeface="Symbol" pitchFamily="2" charset="2"/>
              <a:buChar char="Þ"/>
            </a:pPr>
            <a:r>
              <a:rPr lang="en-US" noProof="0" dirty="0"/>
              <a:t>Finally, the fifth step is to mark the entire script and select "Run”. </a:t>
            </a:r>
          </a:p>
          <a:p>
            <a:pPr marL="0" indent="0">
              <a:buFont typeface="Symbol" pitchFamily="2" charset="2"/>
              <a:buNone/>
            </a:pPr>
            <a:r>
              <a:rPr lang="en-US" noProof="0" dirty="0"/>
              <a:t>Actually, there is an optional step in between Step 4 and Step 5, which we will also show. In this optional step, you could change some default values for CoTiMA. But for today, there is no real need to change any of the defaults.</a:t>
            </a:r>
          </a:p>
        </p:txBody>
      </p:sp>
      <p:sp>
        <p:nvSpPr>
          <p:cNvPr id="4" name="Foliennummernplatzhalter 3"/>
          <p:cNvSpPr>
            <a:spLocks noGrp="1"/>
          </p:cNvSpPr>
          <p:nvPr>
            <p:ph type="sldNum" sz="quarter" idx="10"/>
          </p:nvPr>
        </p:nvSpPr>
        <p:spPr/>
        <p:txBody>
          <a:bodyPr/>
          <a:lstStyle/>
          <a:p>
            <a:fld id="{93588D4E-BBEA-43C4-9D40-815A71D96CD4}" type="slidenum">
              <a:rPr lang="de-DE" smtClean="0"/>
              <a:pPr/>
              <a:t>9</a:t>
            </a:fld>
            <a:endParaRPr lang="de-DE" dirty="0"/>
          </a:p>
        </p:txBody>
      </p:sp>
    </p:spTree>
    <p:extLst>
      <p:ext uri="{BB962C8B-B14F-4D97-AF65-F5344CB8AC3E}">
        <p14:creationId xmlns:p14="http://schemas.microsoft.com/office/powerpoint/2010/main" val="3355214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cxnSp>
        <p:nvCxnSpPr>
          <p:cNvPr id="13" name="Gerade Verbindung 12"/>
          <p:cNvCxnSpPr/>
          <p:nvPr userDrawn="1"/>
        </p:nvCxnSpPr>
        <p:spPr>
          <a:xfrm>
            <a:off x="99550" y="6445041"/>
            <a:ext cx="95544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495300" y="207263"/>
            <a:ext cx="4933348" cy="495383"/>
          </a:xfrm>
        </p:spPr>
        <p:txBody>
          <a:bodyPr/>
          <a:lstStyle>
            <a:lvl1pPr algn="l">
              <a:defRPr sz="1800" b="1">
                <a:solidFill>
                  <a:srgbClr val="C00000"/>
                </a:solidFill>
                <a:latin typeface="Arial" panose="020B0604020202020204" pitchFamily="34" charset="0"/>
                <a:cs typeface="Arial" panose="020B0604020202020204" pitchFamily="34" charset="0"/>
              </a:defRPr>
            </a:lvl1pPr>
          </a:lstStyle>
          <a:p>
            <a:endParaRPr lang="de-DE" dirty="0"/>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de-DE" dirty="0"/>
              <a:t>Slide </a:t>
            </a:r>
            <a:fld id="{3A913A4E-EDC9-44A7-86D6-D08EDA1D9A08}" type="slidenum">
              <a:rPr lang="de-DE" smtClean="0"/>
              <a:pPr>
                <a:defRPr/>
              </a:pPr>
              <a:t>‹Nr.›</a:t>
            </a:fld>
            <a:endParaRPr lang="de-DE" dirty="0"/>
          </a:p>
        </p:txBody>
      </p:sp>
      <p:sp>
        <p:nvSpPr>
          <p:cNvPr id="7" name="Textplatzhalter 8"/>
          <p:cNvSpPr>
            <a:spLocks noGrp="1"/>
          </p:cNvSpPr>
          <p:nvPr>
            <p:ph type="body" sz="quarter" idx="13"/>
          </p:nvPr>
        </p:nvSpPr>
        <p:spPr>
          <a:xfrm>
            <a:off x="495300" y="1463040"/>
            <a:ext cx="8991600" cy="4703844"/>
          </a:xfrm>
        </p:spPr>
        <p:txBody>
          <a:bodyPr/>
          <a:lstStyle>
            <a:lvl1pPr marL="0" indent="0">
              <a:buNone/>
              <a:defRPr sz="1800"/>
            </a:lvl1pPr>
            <a:lvl2pPr marL="360363" indent="-184150">
              <a:buClr>
                <a:srgbClr val="C00000"/>
              </a:buClr>
              <a:buFont typeface="Wingdings" pitchFamily="2" charset="2"/>
              <a:buChar char="§"/>
              <a:defRPr sz="1800"/>
            </a:lvl2pPr>
            <a:lvl3pPr marL="914400" indent="0">
              <a:buNone/>
              <a:defRPr sz="1800"/>
            </a:lvl3pPr>
            <a:lvl4pPr marL="1371600" indent="0">
              <a:buNone/>
              <a:defRPr sz="1800"/>
            </a:lvl4pPr>
            <a:lvl5pPr marL="1828800" indent="0">
              <a:buNone/>
              <a:defRPr sz="1800"/>
            </a:lvl5pPr>
          </a:lstStyle>
          <a:p>
            <a:pPr lvl="0"/>
            <a:r>
              <a:rPr lang="de-DE" dirty="0"/>
              <a:t>Textmasterformat bearbeiten</a:t>
            </a:r>
          </a:p>
          <a:p>
            <a:pPr lvl="1"/>
            <a:r>
              <a:rPr lang="de-DE" dirty="0"/>
              <a:t>Zweite Ebene</a:t>
            </a:r>
          </a:p>
        </p:txBody>
      </p:sp>
      <p:cxnSp>
        <p:nvCxnSpPr>
          <p:cNvPr id="11" name="Gerade Verbindung 10"/>
          <p:cNvCxnSpPr/>
          <p:nvPr userDrawn="1"/>
        </p:nvCxnSpPr>
        <p:spPr>
          <a:xfrm>
            <a:off x="99550" y="700764"/>
            <a:ext cx="9661138" cy="990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2" name="Bild 7" descr="JGU_RGB.jpg"/>
          <p:cNvPicPr>
            <a:picLocks noChangeAspect="1"/>
          </p:cNvPicPr>
          <p:nvPr userDrawn="1"/>
        </p:nvPicPr>
        <p:blipFill>
          <a:blip r:embed="rId2"/>
          <a:srcRect/>
          <a:stretch>
            <a:fillRect/>
          </a:stretch>
        </p:blipFill>
        <p:spPr bwMode="auto">
          <a:xfrm>
            <a:off x="9457168" y="6248400"/>
            <a:ext cx="381000" cy="381000"/>
          </a:xfrm>
          <a:prstGeom prst="rect">
            <a:avLst/>
          </a:prstGeom>
          <a:noFill/>
          <a:ln w="9525">
            <a:noFill/>
            <a:miter lim="800000"/>
            <a:headEnd/>
            <a:tailEnd/>
          </a:ln>
        </p:spPr>
      </p:pic>
      <p:sp>
        <p:nvSpPr>
          <p:cNvPr id="14" name="Textplatzhalter 10"/>
          <p:cNvSpPr>
            <a:spLocks noGrp="1"/>
          </p:cNvSpPr>
          <p:nvPr>
            <p:ph type="body" sz="quarter" idx="14"/>
          </p:nvPr>
        </p:nvSpPr>
        <p:spPr>
          <a:xfrm>
            <a:off x="501383" y="921065"/>
            <a:ext cx="8985517" cy="330219"/>
          </a:xfrm>
        </p:spPr>
        <p:txBody>
          <a:bodyPr/>
          <a:lstStyle>
            <a:lvl1pPr marL="0" indent="0">
              <a:buNone/>
              <a:defRPr sz="1800">
                <a:solidFill>
                  <a:schemeClr val="tx2"/>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bearbeiten</a:t>
            </a:r>
          </a:p>
        </p:txBody>
      </p:sp>
      <p:pic>
        <p:nvPicPr>
          <p:cNvPr id="15" name="Grafik 14">
            <a:extLst>
              <a:ext uri="{FF2B5EF4-FFF2-40B4-BE49-F238E27FC236}">
                <a16:creationId xmlns:a16="http://schemas.microsoft.com/office/drawing/2014/main" id="{745C6E1F-B6C3-DA49-A898-E10E3CF0D9A4}"/>
              </a:ext>
            </a:extLst>
          </p:cNvPr>
          <p:cNvPicPr>
            <a:picLocks noChangeAspect="1"/>
          </p:cNvPicPr>
          <p:nvPr userDrawn="1"/>
        </p:nvPicPr>
        <p:blipFill>
          <a:blip r:embed="rId3"/>
          <a:stretch>
            <a:fillRect/>
          </a:stretch>
        </p:blipFill>
        <p:spPr>
          <a:xfrm>
            <a:off x="40192" y="6249600"/>
            <a:ext cx="842299" cy="381600"/>
          </a:xfrm>
          <a:prstGeom prst="rect">
            <a:avLst/>
          </a:prstGeom>
        </p:spPr>
      </p:pic>
      <p:sp>
        <p:nvSpPr>
          <p:cNvPr id="16" name="Datumsplatzhalter 2">
            <a:extLst>
              <a:ext uri="{FF2B5EF4-FFF2-40B4-BE49-F238E27FC236}">
                <a16:creationId xmlns:a16="http://schemas.microsoft.com/office/drawing/2014/main" id="{405A5DB4-349F-3A42-B4DD-48602FEAD24B}"/>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7" name="Fußzeilenplatzhalter 3">
            <a:extLst>
              <a:ext uri="{FF2B5EF4-FFF2-40B4-BE49-F238E27FC236}">
                <a16:creationId xmlns:a16="http://schemas.microsoft.com/office/drawing/2014/main" id="{267FAEE8-1E9A-F349-B425-406A03626D25}"/>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419790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7099300" y="6462225"/>
            <a:ext cx="2015824" cy="365125"/>
          </a:xfrm>
        </p:spPr>
        <p:txBody>
          <a:bodyPr/>
          <a:lstStyle/>
          <a:p>
            <a:pPr>
              <a:defRPr/>
            </a:pPr>
            <a:r>
              <a:rPr lang="de-DE" dirty="0"/>
              <a:t>Slide </a:t>
            </a:r>
            <a:fld id="{3A913A4E-EDC9-44A7-86D6-D08EDA1D9A08}" type="slidenum">
              <a:rPr lang="de-DE" smtClean="0"/>
              <a:pPr>
                <a:defRPr/>
              </a:pPr>
              <a:t>‹Nr.›</a:t>
            </a:fld>
            <a:endParaRPr lang="de-DE" dirty="0"/>
          </a:p>
        </p:txBody>
      </p:sp>
      <p:sp>
        <p:nvSpPr>
          <p:cNvPr id="7" name="Textplatzhalter 8"/>
          <p:cNvSpPr>
            <a:spLocks noGrp="1"/>
          </p:cNvSpPr>
          <p:nvPr>
            <p:ph type="body" sz="quarter" idx="13"/>
          </p:nvPr>
        </p:nvSpPr>
        <p:spPr>
          <a:xfrm>
            <a:off x="502920" y="923544"/>
            <a:ext cx="8991600" cy="5167424"/>
          </a:xfrm>
        </p:spPr>
        <p:txBody>
          <a:bodyPr/>
          <a:lstStyle>
            <a:lvl1pPr marL="0" indent="0">
              <a:buNone/>
              <a:defRPr sz="1800"/>
            </a:lvl1pPr>
            <a:lvl2pPr marL="360363" indent="-184150">
              <a:buClr>
                <a:srgbClr val="C00000"/>
              </a:buClr>
              <a:buFont typeface="Wingdings" pitchFamily="2" charset="2"/>
              <a:buChar char="§"/>
              <a:defRPr sz="1800"/>
            </a:lvl2pPr>
            <a:lvl3pPr marL="914400" indent="0">
              <a:buNone/>
              <a:defRPr sz="1800"/>
            </a:lvl3pPr>
            <a:lvl4pPr marL="1371600" indent="0">
              <a:buNone/>
              <a:defRPr sz="1800"/>
            </a:lvl4pPr>
            <a:lvl5pPr marL="1828800" indent="0">
              <a:buNone/>
              <a:defRPr sz="1800"/>
            </a:lvl5pPr>
          </a:lstStyle>
          <a:p>
            <a:pPr lvl="0"/>
            <a:r>
              <a:rPr lang="de-DE" dirty="0"/>
              <a:t>Textmasterformat bearbeiten</a:t>
            </a:r>
          </a:p>
          <a:p>
            <a:pPr lvl="1"/>
            <a:r>
              <a:rPr lang="de-DE" dirty="0"/>
              <a:t>Zweite Ebene</a:t>
            </a:r>
          </a:p>
        </p:txBody>
      </p:sp>
      <p:cxnSp>
        <p:nvCxnSpPr>
          <p:cNvPr id="11" name="Gerade Verbindung 10"/>
          <p:cNvCxnSpPr/>
          <p:nvPr userDrawn="1"/>
        </p:nvCxnSpPr>
        <p:spPr>
          <a:xfrm>
            <a:off x="99550" y="700764"/>
            <a:ext cx="9661138" cy="990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Gerade Verbindung 8">
            <a:extLst>
              <a:ext uri="{FF2B5EF4-FFF2-40B4-BE49-F238E27FC236}">
                <a16:creationId xmlns:a16="http://schemas.microsoft.com/office/drawing/2014/main" id="{54B68DB2-00EC-1540-8379-7204AAB8A3BC}"/>
              </a:ext>
            </a:extLst>
          </p:cNvPr>
          <p:cNvCxnSpPr/>
          <p:nvPr userDrawn="1"/>
        </p:nvCxnSpPr>
        <p:spPr>
          <a:xfrm>
            <a:off x="99550" y="6445041"/>
            <a:ext cx="95544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0" name="Bild 7" descr="JGU_RGB.jpg">
            <a:extLst>
              <a:ext uri="{FF2B5EF4-FFF2-40B4-BE49-F238E27FC236}">
                <a16:creationId xmlns:a16="http://schemas.microsoft.com/office/drawing/2014/main" id="{CE068DF9-990B-CB45-8790-1B08877E8028}"/>
              </a:ext>
            </a:extLst>
          </p:cNvPr>
          <p:cNvPicPr>
            <a:picLocks noChangeAspect="1"/>
          </p:cNvPicPr>
          <p:nvPr userDrawn="1"/>
        </p:nvPicPr>
        <p:blipFill>
          <a:blip r:embed="rId2"/>
          <a:srcRect/>
          <a:stretch>
            <a:fillRect/>
          </a:stretch>
        </p:blipFill>
        <p:spPr bwMode="auto">
          <a:xfrm>
            <a:off x="9457168" y="6248400"/>
            <a:ext cx="381000" cy="381000"/>
          </a:xfrm>
          <a:prstGeom prst="rect">
            <a:avLst/>
          </a:prstGeom>
          <a:noFill/>
          <a:ln w="9525">
            <a:noFill/>
            <a:miter lim="800000"/>
            <a:headEnd/>
            <a:tailEnd/>
          </a:ln>
        </p:spPr>
      </p:pic>
      <p:pic>
        <p:nvPicPr>
          <p:cNvPr id="14" name="Grafik 13">
            <a:extLst>
              <a:ext uri="{FF2B5EF4-FFF2-40B4-BE49-F238E27FC236}">
                <a16:creationId xmlns:a16="http://schemas.microsoft.com/office/drawing/2014/main" id="{C08643D6-C0FD-D043-8929-AA77EF94194D}"/>
              </a:ext>
            </a:extLst>
          </p:cNvPr>
          <p:cNvPicPr>
            <a:picLocks noChangeAspect="1"/>
          </p:cNvPicPr>
          <p:nvPr userDrawn="1"/>
        </p:nvPicPr>
        <p:blipFill>
          <a:blip r:embed="rId3"/>
          <a:stretch>
            <a:fillRect/>
          </a:stretch>
        </p:blipFill>
        <p:spPr>
          <a:xfrm>
            <a:off x="40192" y="6249600"/>
            <a:ext cx="842299" cy="381600"/>
          </a:xfrm>
          <a:prstGeom prst="rect">
            <a:avLst/>
          </a:prstGeom>
        </p:spPr>
      </p:pic>
      <p:sp>
        <p:nvSpPr>
          <p:cNvPr id="15" name="Datumsplatzhalter 2">
            <a:extLst>
              <a:ext uri="{FF2B5EF4-FFF2-40B4-BE49-F238E27FC236}">
                <a16:creationId xmlns:a16="http://schemas.microsoft.com/office/drawing/2014/main" id="{0E34DC78-AD42-EE43-83AD-73FBEA9044CE}"/>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6" name="Fußzeilenplatzhalter 3">
            <a:extLst>
              <a:ext uri="{FF2B5EF4-FFF2-40B4-BE49-F238E27FC236}">
                <a16:creationId xmlns:a16="http://schemas.microsoft.com/office/drawing/2014/main" id="{A5202771-0AA3-C548-9DE2-795FC0EB29E8}"/>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151729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5" name="Eine Ecke des Rechtecks abrunden 4"/>
          <p:cNvSpPr/>
          <p:nvPr userDrawn="1"/>
        </p:nvSpPr>
        <p:spPr>
          <a:xfrm rot="5400000">
            <a:off x="1790699" y="-1798637"/>
            <a:ext cx="5181601" cy="8763000"/>
          </a:xfrm>
          <a:prstGeom prst="round1Rect">
            <a:avLst>
              <a:gd name="adj" fmla="val 7960"/>
            </a:avLst>
          </a:prstGeom>
          <a:solidFill>
            <a:srgbClr val="C10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6" name="Line 38"/>
          <p:cNvSpPr>
            <a:spLocks noChangeShapeType="1"/>
          </p:cNvSpPr>
          <p:nvPr userDrawn="1"/>
        </p:nvSpPr>
        <p:spPr bwMode="auto">
          <a:xfrm>
            <a:off x="0" y="6248400"/>
            <a:ext cx="3124200" cy="0"/>
          </a:xfrm>
          <a:prstGeom prst="line">
            <a:avLst/>
          </a:prstGeom>
          <a:noFill/>
          <a:ln w="9525">
            <a:solidFill>
              <a:srgbClr val="A6A6A6"/>
            </a:solidFill>
            <a:round/>
            <a:headEnd/>
            <a:tailEnd/>
          </a:ln>
        </p:spPr>
        <p:txBody>
          <a:bodyPr wrap="none" anchor="ctr"/>
          <a:lstStyle/>
          <a:p>
            <a:endParaRPr lang="de-DE"/>
          </a:p>
        </p:txBody>
      </p:sp>
      <p:pic>
        <p:nvPicPr>
          <p:cNvPr id="8" name="Bild 14" descr="JGU_RGB.jpg"/>
          <p:cNvPicPr>
            <a:picLocks noChangeAspect="1"/>
          </p:cNvPicPr>
          <p:nvPr userDrawn="1"/>
        </p:nvPicPr>
        <p:blipFill>
          <a:blip r:embed="rId2"/>
          <a:srcRect/>
          <a:stretch>
            <a:fillRect/>
          </a:stretch>
        </p:blipFill>
        <p:spPr bwMode="auto">
          <a:xfrm>
            <a:off x="9254071" y="5715000"/>
            <a:ext cx="584200" cy="584200"/>
          </a:xfrm>
          <a:prstGeom prst="rect">
            <a:avLst/>
          </a:prstGeom>
          <a:noFill/>
          <a:ln w="9525">
            <a:noFill/>
            <a:miter lim="800000"/>
            <a:headEnd/>
            <a:tailEnd/>
          </a:ln>
        </p:spPr>
      </p:pic>
      <p:sp>
        <p:nvSpPr>
          <p:cNvPr id="7" name="Untertitel 2"/>
          <p:cNvSpPr>
            <a:spLocks noGrp="1"/>
          </p:cNvSpPr>
          <p:nvPr>
            <p:ph type="subTitle" idx="1"/>
          </p:nvPr>
        </p:nvSpPr>
        <p:spPr>
          <a:xfrm>
            <a:off x="762000" y="3728206"/>
            <a:ext cx="4572000" cy="1700329"/>
          </a:xfrm>
        </p:spPr>
        <p:txBody>
          <a:bodyPr/>
          <a:lstStyle>
            <a:lvl1pPr marL="0" indent="0">
              <a:buNone/>
              <a:defRPr sz="2400">
                <a:solidFill>
                  <a:schemeClr val="bg1"/>
                </a:solidFill>
              </a:defRPr>
            </a:lvl1pPr>
          </a:lstStyle>
          <a:p>
            <a:r>
              <a:rPr lang="de-DE" dirty="0" err="1"/>
              <a:t>Subline</a:t>
            </a:r>
            <a:r>
              <a:rPr lang="de-DE" dirty="0"/>
              <a:t>: Arial 20 Punkt Schriftgröße, Farbe 20% Schwarz</a:t>
            </a:r>
          </a:p>
          <a:p>
            <a:endParaRPr lang="de-DE" dirty="0"/>
          </a:p>
        </p:txBody>
      </p:sp>
      <p:sp>
        <p:nvSpPr>
          <p:cNvPr id="13" name="Textplatzhalter 12"/>
          <p:cNvSpPr>
            <a:spLocks noGrp="1"/>
          </p:cNvSpPr>
          <p:nvPr>
            <p:ph type="body" sz="quarter" idx="13"/>
          </p:nvPr>
        </p:nvSpPr>
        <p:spPr>
          <a:xfrm>
            <a:off x="762000" y="1143699"/>
            <a:ext cx="8001000" cy="1905000"/>
          </a:xfrm>
        </p:spPr>
        <p:txBody>
          <a:bodyPr/>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pPr lvl="0"/>
            <a:r>
              <a:rPr lang="de-DE"/>
              <a:t>Textmasterformat bearbeiten</a:t>
            </a:r>
          </a:p>
        </p:txBody>
      </p:sp>
      <p:sp>
        <p:nvSpPr>
          <p:cNvPr id="15" name="Textplatzhalter 14"/>
          <p:cNvSpPr>
            <a:spLocks noGrp="1"/>
          </p:cNvSpPr>
          <p:nvPr>
            <p:ph type="body" sz="quarter" idx="14"/>
          </p:nvPr>
        </p:nvSpPr>
        <p:spPr>
          <a:xfrm>
            <a:off x="762000" y="5428536"/>
            <a:ext cx="3113087" cy="646112"/>
          </a:xfrm>
        </p:spPr>
        <p:txBody>
          <a:bodyPr/>
          <a:lstStyle>
            <a:lvl1pPr marL="0" indent="0">
              <a:buNone/>
              <a:defRPr sz="1200" i="1"/>
            </a:lvl1pPr>
            <a:lvl2pPr marL="457200" indent="0">
              <a:buNone/>
              <a:defRPr i="1"/>
            </a:lvl2pPr>
            <a:lvl3pPr>
              <a:defRPr i="1"/>
            </a:lvl3pPr>
          </a:lstStyle>
          <a:p>
            <a:pPr lvl="0"/>
            <a:r>
              <a:rPr lang="de-DE" dirty="0"/>
              <a:t>Textmasterformat bearbeiten</a:t>
            </a:r>
          </a:p>
        </p:txBody>
      </p:sp>
      <p:sp>
        <p:nvSpPr>
          <p:cNvPr id="10" name="Datumsplatzhalter 2"/>
          <p:cNvSpPr>
            <a:spLocks noGrp="1"/>
          </p:cNvSpPr>
          <p:nvPr>
            <p:ph type="dt" sz="half" idx="15"/>
          </p:nvPr>
        </p:nvSpPr>
        <p:spPr/>
        <p:txBody>
          <a:bodyPr/>
          <a:lstStyle>
            <a:lvl1pPr>
              <a:defRPr/>
            </a:lvl1pPr>
          </a:lstStyle>
          <a:p>
            <a:pPr>
              <a:defRPr/>
            </a:pPr>
            <a:endParaRPr lang="de-DE" dirty="0"/>
          </a:p>
        </p:txBody>
      </p:sp>
      <p:sp>
        <p:nvSpPr>
          <p:cNvPr id="11" name="Fußzeilenplatzhalter 3"/>
          <p:cNvSpPr>
            <a:spLocks noGrp="1"/>
          </p:cNvSpPr>
          <p:nvPr>
            <p:ph type="ftr" sz="quarter" idx="16"/>
          </p:nvPr>
        </p:nvSpPr>
        <p:spPr/>
        <p:txBody>
          <a:bodyPr/>
          <a:lstStyle>
            <a:lvl1pPr>
              <a:defRPr/>
            </a:lvl1pPr>
          </a:lstStyle>
          <a:p>
            <a:pPr>
              <a:defRPr/>
            </a:pPr>
            <a:r>
              <a:rPr lang="de-DE" dirty="0"/>
              <a:t>C. Dormann, C. Guthier, &amp; J. Cortina</a:t>
            </a:r>
          </a:p>
        </p:txBody>
      </p:sp>
      <p:sp>
        <p:nvSpPr>
          <p:cNvPr id="12" name="Foliennummernplatzhalter 4"/>
          <p:cNvSpPr>
            <a:spLocks noGrp="1"/>
          </p:cNvSpPr>
          <p:nvPr>
            <p:ph type="sldNum" sz="quarter" idx="17"/>
          </p:nvPr>
        </p:nvSpPr>
        <p:spPr>
          <a:xfrm>
            <a:off x="7099300" y="6356350"/>
            <a:ext cx="2016000" cy="365125"/>
          </a:xfrm>
        </p:spPr>
        <p:txBody>
          <a:bodyPr/>
          <a:lstStyle>
            <a:lvl1pPr>
              <a:defRPr/>
            </a:lvl1pPr>
          </a:lstStyle>
          <a:p>
            <a:pPr>
              <a:defRPr/>
            </a:pPr>
            <a:r>
              <a:rPr lang="de-DE" dirty="0"/>
              <a:t>Slide </a:t>
            </a:r>
            <a:fld id="{574AACEC-1F04-47A7-9F65-CD986422ACC2}" type="slidenum">
              <a:rPr lang="de-DE" smtClean="0"/>
              <a:pPr>
                <a:defRPr/>
              </a:pPr>
              <a:t>‹Nr.›</a:t>
            </a:fld>
            <a:endParaRPr lang="de-DE" dirty="0"/>
          </a:p>
        </p:txBody>
      </p:sp>
      <p:pic>
        <p:nvPicPr>
          <p:cNvPr id="2" name="Grafik 1">
            <a:extLst>
              <a:ext uri="{FF2B5EF4-FFF2-40B4-BE49-F238E27FC236}">
                <a16:creationId xmlns:a16="http://schemas.microsoft.com/office/drawing/2014/main" id="{778458B2-2713-3D4C-A367-8CFCF3842341}"/>
              </a:ext>
            </a:extLst>
          </p:cNvPr>
          <p:cNvPicPr>
            <a:picLocks noChangeAspect="1"/>
          </p:cNvPicPr>
          <p:nvPr userDrawn="1"/>
        </p:nvPicPr>
        <p:blipFill>
          <a:blip r:embed="rId3"/>
          <a:stretch>
            <a:fillRect/>
          </a:stretch>
        </p:blipFill>
        <p:spPr>
          <a:xfrm>
            <a:off x="7932564" y="5716800"/>
            <a:ext cx="1287287" cy="5832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Arial" charset="0"/>
              </a:defRPr>
            </a:lvl1pPr>
          </a:lstStyle>
          <a:p>
            <a:pPr>
              <a:defRPr/>
            </a:pPr>
            <a:fld id="{B6BE2FBA-2821-4AE4-93B1-4E92EB0A0B71}" type="datetime1">
              <a:rPr lang="de-DE" smtClean="0"/>
              <a:pPr>
                <a:defRPr/>
              </a:pPr>
              <a:t>08.04.19</a:t>
            </a:fld>
            <a:endParaRPr lang="de-DE"/>
          </a:p>
        </p:txBody>
      </p:sp>
      <p:sp>
        <p:nvSpPr>
          <p:cNvPr id="5" name="Fußzeilenplatzhalter 4"/>
          <p:cNvSpPr>
            <a:spLocks noGrp="1"/>
          </p:cNvSpPr>
          <p:nvPr>
            <p:ph type="ftr" sz="quarter" idx="3"/>
          </p:nvPr>
        </p:nvSpPr>
        <p:spPr>
          <a:xfrm>
            <a:off x="3384550" y="6356350"/>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Arial" charset="0"/>
              </a:defRPr>
            </a:lvl1pPr>
          </a:lstStyle>
          <a:p>
            <a:pPr>
              <a:defRPr/>
            </a:pPr>
            <a:r>
              <a:rPr lang="de-DE" dirty="0"/>
              <a:t>C. Dormann, C. Guthier, &amp; J. Cortina</a:t>
            </a:r>
          </a:p>
        </p:txBody>
      </p:sp>
      <p:sp>
        <p:nvSpPr>
          <p:cNvPr id="6" name="Foliennummernplatzhalter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ＭＳ Ｐゴシック" charset="-128"/>
                <a:cs typeface="Arial" charset="0"/>
              </a:defRPr>
            </a:lvl1pPr>
          </a:lstStyle>
          <a:p>
            <a:pPr>
              <a:defRPr/>
            </a:pPr>
            <a:r>
              <a:rPr lang="de-DE" dirty="0"/>
              <a:t>Folie </a:t>
            </a:r>
            <a:fld id="{3A913A4E-EDC9-44A7-86D6-D08EDA1D9A08}" type="slidenum">
              <a:rPr lang="de-DE" smtClean="0"/>
              <a:pPr>
                <a:defRPr/>
              </a:pPr>
              <a:t>‹Nr.›</a:t>
            </a:fld>
            <a:endParaRPr lang="de-DE"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692" r:id="rId3"/>
  </p:sldLayoutIdLst>
  <p:hf hdr="0"/>
  <p:txStyles>
    <p:titleStyle>
      <a:lvl1pPr algn="ctr" defTabSz="457200" rtl="0" eaLnBrk="0" fontAlgn="base" hangingPunct="0">
        <a:spcBef>
          <a:spcPct val="0"/>
        </a:spcBef>
        <a:spcAft>
          <a:spcPct val="0"/>
        </a:spcAft>
        <a:defRPr sz="4400" kern="1200">
          <a:solidFill>
            <a:schemeClr val="tx1"/>
          </a:solidFill>
          <a:latin typeface="Garamond"/>
          <a:ea typeface="ＭＳ Ｐゴシック" charset="-128"/>
          <a:cs typeface="Garamond"/>
        </a:defRPr>
      </a:lvl1pPr>
      <a:lvl2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2pPr>
      <a:lvl3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3pPr>
      <a:lvl4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4pPr>
      <a:lvl5pPr algn="ctr" defTabSz="457200" rtl="0" eaLnBrk="0" fontAlgn="base" hangingPunct="0">
        <a:spcBef>
          <a:spcPct val="0"/>
        </a:spcBef>
        <a:spcAft>
          <a:spcPct val="0"/>
        </a:spcAft>
        <a:defRPr sz="4400">
          <a:solidFill>
            <a:schemeClr val="tx1"/>
          </a:solidFill>
          <a:latin typeface="Garamond" charset="0"/>
          <a:ea typeface="ＭＳ Ｐゴシック" charset="-128"/>
          <a:cs typeface="Garamond" charset="0"/>
        </a:defRPr>
      </a:lvl5pPr>
      <a:lvl6pPr marL="457200" algn="ctr" defTabSz="457200" rtl="0" fontAlgn="base">
        <a:spcBef>
          <a:spcPct val="0"/>
        </a:spcBef>
        <a:spcAft>
          <a:spcPct val="0"/>
        </a:spcAft>
        <a:defRPr sz="4400">
          <a:solidFill>
            <a:schemeClr val="tx1"/>
          </a:solidFill>
          <a:latin typeface="Garamond" charset="0"/>
          <a:ea typeface="ＭＳ Ｐゴシック" charset="-128"/>
        </a:defRPr>
      </a:lvl6pPr>
      <a:lvl7pPr marL="914400" algn="ctr" defTabSz="457200" rtl="0" fontAlgn="base">
        <a:spcBef>
          <a:spcPct val="0"/>
        </a:spcBef>
        <a:spcAft>
          <a:spcPct val="0"/>
        </a:spcAft>
        <a:defRPr sz="4400">
          <a:solidFill>
            <a:schemeClr val="tx1"/>
          </a:solidFill>
          <a:latin typeface="Garamond" charset="0"/>
          <a:ea typeface="ＭＳ Ｐゴシック" charset="-128"/>
        </a:defRPr>
      </a:lvl7pPr>
      <a:lvl8pPr marL="1371600" algn="ctr" defTabSz="457200" rtl="0" fontAlgn="base">
        <a:spcBef>
          <a:spcPct val="0"/>
        </a:spcBef>
        <a:spcAft>
          <a:spcPct val="0"/>
        </a:spcAft>
        <a:defRPr sz="4400">
          <a:solidFill>
            <a:schemeClr val="tx1"/>
          </a:solidFill>
          <a:latin typeface="Garamond" charset="0"/>
          <a:ea typeface="ＭＳ Ｐゴシック" charset="-128"/>
        </a:defRPr>
      </a:lvl8pPr>
      <a:lvl9pPr marL="1828800" algn="ctr" defTabSz="457200" rtl="0" fontAlgn="base">
        <a:spcBef>
          <a:spcPct val="0"/>
        </a:spcBef>
        <a:spcAft>
          <a:spcPct val="0"/>
        </a:spcAft>
        <a:defRPr sz="4400">
          <a:solidFill>
            <a:schemeClr val="tx1"/>
          </a:solidFill>
          <a:latin typeface="Garamond"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19.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1.m4a"/><Relationship Id="rId7" Type="http://schemas.openxmlformats.org/officeDocument/2006/relationships/image" Target="../media/image21.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notesSlide" Target="../notesSlides/notesSlide11.xml"/><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29.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8.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notesSlide" Target="../notesSlides/notesSlide3.xml"/><Relationship Id="rId10" Type="http://schemas.openxmlformats.org/officeDocument/2006/relationships/image" Target="../media/image8.pn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m4a"/><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14.png"/><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7946" y="3666894"/>
            <a:ext cx="7986334" cy="923330"/>
          </a:xfrm>
          <a:prstGeom prst="rect">
            <a:avLst/>
          </a:prstGeom>
          <a:noFill/>
        </p:spPr>
        <p:txBody>
          <a:bodyPr wrap="square" rtlCol="0">
            <a:spAutoFit/>
          </a:bodyPr>
          <a:lstStyle/>
          <a:p>
            <a:pPr algn="ctr"/>
            <a:r>
              <a:rPr lang="en-US" dirty="0">
                <a:solidFill>
                  <a:schemeClr val="bg1"/>
                </a:solidFill>
              </a:rPr>
              <a:t>Christian Dormann, Christina Guthier &amp; Jose Cortina</a:t>
            </a:r>
          </a:p>
          <a:p>
            <a:pPr algn="ctr"/>
            <a:r>
              <a:rPr lang="en-US" dirty="0">
                <a:solidFill>
                  <a:schemeClr val="bg1"/>
                </a:solidFill>
              </a:rPr>
              <a:t> </a:t>
            </a:r>
          </a:p>
          <a:p>
            <a:pPr algn="ctr"/>
            <a:endParaRPr lang="en-US" dirty="0">
              <a:solidFill>
                <a:srgbClr val="BFBFBF"/>
              </a:solidFill>
            </a:endParaRPr>
          </a:p>
        </p:txBody>
      </p:sp>
      <p:sp>
        <p:nvSpPr>
          <p:cNvPr id="17" name="Datumsplatzhalter 2"/>
          <p:cNvSpPr>
            <a:spLocks noGrp="1"/>
          </p:cNvSpPr>
          <p:nvPr>
            <p:ph type="body" sz="quarter" idx="14"/>
          </p:nvPr>
        </p:nvSpPr>
        <p:spPr>
          <a:xfrm>
            <a:off x="153988" y="6346825"/>
            <a:ext cx="9653587" cy="646113"/>
          </a:xfrm>
        </p:spPr>
        <p:txBody>
          <a:bodyPr/>
          <a:lstStyle/>
          <a:p>
            <a:pPr>
              <a:defRPr/>
            </a:pPr>
            <a:r>
              <a:rPr lang="en-AU" dirty="0" err="1"/>
              <a:t>www.applied-psychology.com</a:t>
            </a:r>
            <a:endParaRPr lang="en-AU" dirty="0"/>
          </a:p>
        </p:txBody>
      </p:sp>
      <p:sp>
        <p:nvSpPr>
          <p:cNvPr id="9" name="Textplatzhalter 5">
            <a:extLst>
              <a:ext uri="{FF2B5EF4-FFF2-40B4-BE49-F238E27FC236}">
                <a16:creationId xmlns:a16="http://schemas.microsoft.com/office/drawing/2014/main" id="{290A1C4A-57FE-3042-B227-8167110DD3B2}"/>
              </a:ext>
            </a:extLst>
          </p:cNvPr>
          <p:cNvSpPr>
            <a:spLocks noGrp="1"/>
          </p:cNvSpPr>
          <p:nvPr>
            <p:ph type="body" sz="quarter" idx="13"/>
          </p:nvPr>
        </p:nvSpPr>
        <p:spPr>
          <a:xfrm>
            <a:off x="483758" y="1202393"/>
            <a:ext cx="8001000" cy="1905000"/>
          </a:xfrm>
        </p:spPr>
        <p:txBody>
          <a:bodyPr/>
          <a:lstStyle/>
          <a:p>
            <a:pPr algn="ctr"/>
            <a:r>
              <a:rPr lang="en-GB" sz="11200" b="0" i="1" spc="200" dirty="0">
                <a:latin typeface="Times New Roman" panose="02020603050405020304" pitchFamily="18" charset="0"/>
                <a:cs typeface="Times New Roman" panose="02020603050405020304" pitchFamily="18" charset="0"/>
              </a:rPr>
              <a:t>CoTiMA</a:t>
            </a:r>
            <a:endParaRPr lang="de-DE" sz="11200" b="0" i="1" spc="200" dirty="0">
              <a:latin typeface="Times New Roman" panose="02020603050405020304" pitchFamily="18" charset="0"/>
              <a:cs typeface="Times New Roman" panose="02020603050405020304" pitchFamily="18" charset="0"/>
            </a:endParaRPr>
          </a:p>
        </p:txBody>
      </p:sp>
      <p:grpSp>
        <p:nvGrpSpPr>
          <p:cNvPr id="10" name="Gruppierung 3">
            <a:extLst>
              <a:ext uri="{FF2B5EF4-FFF2-40B4-BE49-F238E27FC236}">
                <a16:creationId xmlns:a16="http://schemas.microsoft.com/office/drawing/2014/main" id="{E82C8860-BE50-A342-B918-E230E264CA2C}"/>
              </a:ext>
            </a:extLst>
          </p:cNvPr>
          <p:cNvGrpSpPr/>
          <p:nvPr/>
        </p:nvGrpSpPr>
        <p:grpSpPr>
          <a:xfrm>
            <a:off x="-2052153" y="1123772"/>
            <a:ext cx="8879256" cy="1522130"/>
            <a:chOff x="-2052153" y="721841"/>
            <a:chExt cx="8879256" cy="1522130"/>
          </a:xfrm>
        </p:grpSpPr>
        <p:sp>
          <p:nvSpPr>
            <p:cNvPr id="11" name="Freihandform 10">
              <a:extLst>
                <a:ext uri="{FF2B5EF4-FFF2-40B4-BE49-F238E27FC236}">
                  <a16:creationId xmlns:a16="http://schemas.microsoft.com/office/drawing/2014/main" id="{DC6F133F-A9BF-5948-BF0A-3D5AAD03C789}"/>
                </a:ext>
              </a:extLst>
            </p:cNvPr>
            <p:cNvSpPr/>
            <p:nvPr/>
          </p:nvSpPr>
          <p:spPr>
            <a:xfrm>
              <a:off x="2121808" y="1309934"/>
              <a:ext cx="4705295" cy="934037"/>
            </a:xfrm>
            <a:custGeom>
              <a:avLst/>
              <a:gdLst>
                <a:gd name="connsiteX0" fmla="*/ 0 w 4597400"/>
                <a:gd name="connsiteY0" fmla="*/ 819200 h 934037"/>
                <a:gd name="connsiteX1" fmla="*/ 488950 w 4597400"/>
                <a:gd name="connsiteY1" fmla="*/ 50 h 934037"/>
                <a:gd name="connsiteX2" fmla="*/ 2374900 w 4597400"/>
                <a:gd name="connsiteY2" fmla="*/ 850950 h 934037"/>
                <a:gd name="connsiteX3" fmla="*/ 4597400 w 4597400"/>
                <a:gd name="connsiteY3" fmla="*/ 901750 h 934037"/>
                <a:gd name="connsiteX4" fmla="*/ 4597400 w 4597400"/>
                <a:gd name="connsiteY4" fmla="*/ 901750 h 93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400" h="934037">
                  <a:moveTo>
                    <a:pt x="0" y="819200"/>
                  </a:moveTo>
                  <a:cubicBezTo>
                    <a:pt x="46566" y="406979"/>
                    <a:pt x="93133" y="-5242"/>
                    <a:pt x="488950" y="50"/>
                  </a:cubicBezTo>
                  <a:cubicBezTo>
                    <a:pt x="884767" y="5342"/>
                    <a:pt x="1690158" y="700667"/>
                    <a:pt x="2374900" y="850950"/>
                  </a:cubicBezTo>
                  <a:cubicBezTo>
                    <a:pt x="3059642" y="1001233"/>
                    <a:pt x="4597400" y="901750"/>
                    <a:pt x="4597400" y="901750"/>
                  </a:cubicBezTo>
                  <a:lnTo>
                    <a:pt x="4597400" y="901750"/>
                  </a:lnTo>
                </a:path>
              </a:pathLst>
            </a:custGeom>
            <a:ln w="139700">
              <a:solidFill>
                <a:srgbClr val="F3BF4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dirty="0"/>
            </a:p>
          </p:txBody>
        </p:sp>
        <p:sp>
          <p:nvSpPr>
            <p:cNvPr id="12" name="Rechteck 11">
              <a:extLst>
                <a:ext uri="{FF2B5EF4-FFF2-40B4-BE49-F238E27FC236}">
                  <a16:creationId xmlns:a16="http://schemas.microsoft.com/office/drawing/2014/main" id="{45FACB5D-D8D6-3441-9CDF-E909FE7DEAF8}"/>
                </a:ext>
              </a:extLst>
            </p:cNvPr>
            <p:cNvSpPr/>
            <p:nvPr/>
          </p:nvSpPr>
          <p:spPr>
            <a:xfrm>
              <a:off x="-2052153" y="721841"/>
              <a:ext cx="359612" cy="369332"/>
            </a:xfrm>
            <a:prstGeom prst="rect">
              <a:avLst/>
            </a:prstGeom>
            <a:ln>
              <a:solidFill>
                <a:srgbClr val="F3BF45"/>
              </a:solidFill>
            </a:ln>
          </p:spPr>
          <p:txBody>
            <a:bodyPr wrap="none">
              <a:spAutoFit/>
            </a:bodyPr>
            <a:lstStyle/>
            <a:p>
              <a:r>
                <a:rPr lang="en-US" dirty="0">
                  <a:solidFill>
                    <a:schemeClr val="bg1">
                      <a:lumMod val="75000"/>
                    </a:schemeClr>
                  </a:solidFill>
                </a:rPr>
                <a:t>X</a:t>
              </a:r>
              <a:endParaRPr lang="de-DE" dirty="0"/>
            </a:p>
          </p:txBody>
        </p:sp>
      </p:grpSp>
      <p:sp>
        <p:nvSpPr>
          <p:cNvPr id="13" name="Rechteck 12">
            <a:extLst>
              <a:ext uri="{FF2B5EF4-FFF2-40B4-BE49-F238E27FC236}">
                <a16:creationId xmlns:a16="http://schemas.microsoft.com/office/drawing/2014/main" id="{91783FD7-E261-D94A-BE38-40632A302C96}"/>
              </a:ext>
            </a:extLst>
          </p:cNvPr>
          <p:cNvSpPr/>
          <p:nvPr/>
        </p:nvSpPr>
        <p:spPr>
          <a:xfrm>
            <a:off x="2885316" y="1202393"/>
            <a:ext cx="928459" cy="1815882"/>
          </a:xfrm>
          <a:prstGeom prst="rect">
            <a:avLst/>
          </a:prstGeom>
        </p:spPr>
        <p:txBody>
          <a:bodyPr wrap="none">
            <a:spAutoFit/>
          </a:bodyPr>
          <a:lstStyle/>
          <a:p>
            <a:r>
              <a:rPr lang="en-GB" sz="11200" i="1" spc="200" dirty="0">
                <a:solidFill>
                  <a:schemeClr val="bg1"/>
                </a:solidFill>
                <a:latin typeface="Times New Roman" panose="02020603050405020304" pitchFamily="18" charset="0"/>
                <a:cs typeface="Times New Roman" panose="02020603050405020304" pitchFamily="18" charset="0"/>
              </a:rPr>
              <a:t>o</a:t>
            </a:r>
            <a:endParaRPr lang="de-DE" sz="11200" i="1" dirty="0">
              <a:solidFill>
                <a:schemeClr val="bg1"/>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A07008B5-88A8-7844-80C9-490E10D2CB09}"/>
              </a:ext>
            </a:extLst>
          </p:cNvPr>
          <p:cNvSpPr/>
          <p:nvPr/>
        </p:nvSpPr>
        <p:spPr>
          <a:xfrm>
            <a:off x="56446" y="6242757"/>
            <a:ext cx="2472265" cy="485422"/>
          </a:xfrm>
          <a:prstGeom prst="ellipse">
            <a:avLst/>
          </a:prstGeom>
          <a:ln w="508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4" name="Audio 3">
            <a:hlinkClick r:id="" action="ppaction://media"/>
            <a:extLst>
              <a:ext uri="{FF2B5EF4-FFF2-40B4-BE49-F238E27FC236}">
                <a16:creationId xmlns:a16="http://schemas.microsoft.com/office/drawing/2014/main" id="{3D1AD1AA-A525-CE4E-9C67-C50B9CCD80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877300" y="5829300"/>
            <a:ext cx="812800" cy="812800"/>
          </a:xfrm>
          <a:prstGeom prst="rect">
            <a:avLst/>
          </a:prstGeom>
        </p:spPr>
      </p:pic>
    </p:spTree>
    <p:custDataLst>
      <p:tags r:id="rId1"/>
    </p:custDataLst>
    <p:extLst>
      <p:ext uri="{BB962C8B-B14F-4D97-AF65-F5344CB8AC3E}">
        <p14:creationId xmlns:p14="http://schemas.microsoft.com/office/powerpoint/2010/main" val="2781361538"/>
      </p:ext>
    </p:extLst>
  </p:cSld>
  <p:clrMapOvr>
    <a:masterClrMapping/>
  </p:clrMapOvr>
  <mc:AlternateContent xmlns:mc="http://schemas.openxmlformats.org/markup-compatibility/2006" xmlns:p14="http://schemas.microsoft.com/office/powerpoint/2010/main">
    <mc:Choice Requires="p14">
      <p:transition spd="slow" p14:dur="2000" advTm="114600"/>
    </mc:Choice>
    <mc:Fallback xmlns="">
      <p:transition spd="slow" advTm="11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10</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DEB3BFFF-5794-2641-9655-A449415E9888}"/>
              </a:ext>
            </a:extLst>
          </p:cNvPr>
          <p:cNvPicPr>
            <a:picLocks noChangeAspect="1"/>
          </p:cNvPicPr>
          <p:nvPr/>
        </p:nvPicPr>
        <p:blipFill>
          <a:blip r:embed="rId6"/>
          <a:stretch>
            <a:fillRect/>
          </a:stretch>
        </p:blipFill>
        <p:spPr>
          <a:xfrm>
            <a:off x="450000" y="900000"/>
            <a:ext cx="9000000" cy="4977924"/>
          </a:xfrm>
          <a:prstGeom prst="rect">
            <a:avLst/>
          </a:prstGeom>
        </p:spPr>
      </p:pic>
      <p:sp>
        <p:nvSpPr>
          <p:cNvPr id="15" name="Rechteck 14">
            <a:extLst>
              <a:ext uri="{FF2B5EF4-FFF2-40B4-BE49-F238E27FC236}">
                <a16:creationId xmlns:a16="http://schemas.microsoft.com/office/drawing/2014/main" id="{9BAA98D6-A664-D340-B810-C30865965F08}"/>
              </a:ext>
            </a:extLst>
          </p:cNvPr>
          <p:cNvSpPr/>
          <p:nvPr/>
        </p:nvSpPr>
        <p:spPr>
          <a:xfrm>
            <a:off x="823993" y="3530629"/>
            <a:ext cx="1728000"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6" name="Rechteck 15">
            <a:extLst>
              <a:ext uri="{FF2B5EF4-FFF2-40B4-BE49-F238E27FC236}">
                <a16:creationId xmlns:a16="http://schemas.microsoft.com/office/drawing/2014/main" id="{C158B2A6-002B-1C44-BEB2-0C92AA51577F}"/>
              </a:ext>
            </a:extLst>
          </p:cNvPr>
          <p:cNvSpPr/>
          <p:nvPr/>
        </p:nvSpPr>
        <p:spPr>
          <a:xfrm>
            <a:off x="823994" y="3769286"/>
            <a:ext cx="1928831" cy="93746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8" name="Grafik 7">
            <a:extLst>
              <a:ext uri="{FF2B5EF4-FFF2-40B4-BE49-F238E27FC236}">
                <a16:creationId xmlns:a16="http://schemas.microsoft.com/office/drawing/2014/main" id="{887A572D-5164-314E-A9AC-915E4E3262E7}"/>
              </a:ext>
            </a:extLst>
          </p:cNvPr>
          <p:cNvPicPr>
            <a:picLocks noChangeAspect="1"/>
          </p:cNvPicPr>
          <p:nvPr/>
        </p:nvPicPr>
        <p:blipFill>
          <a:blip r:embed="rId7"/>
          <a:stretch>
            <a:fillRect/>
          </a:stretch>
        </p:blipFill>
        <p:spPr>
          <a:xfrm>
            <a:off x="843915" y="3360804"/>
            <a:ext cx="1626870" cy="133350"/>
          </a:xfrm>
          <a:prstGeom prst="rect">
            <a:avLst/>
          </a:prstGeom>
        </p:spPr>
      </p:pic>
      <p:sp>
        <p:nvSpPr>
          <p:cNvPr id="13" name="Rechteck 12">
            <a:extLst>
              <a:ext uri="{FF2B5EF4-FFF2-40B4-BE49-F238E27FC236}">
                <a16:creationId xmlns:a16="http://schemas.microsoft.com/office/drawing/2014/main" id="{2F3E3054-CE82-6D47-B3A5-ADCC2D4106CD}"/>
              </a:ext>
            </a:extLst>
          </p:cNvPr>
          <p:cNvSpPr/>
          <p:nvPr/>
        </p:nvSpPr>
        <p:spPr>
          <a:xfrm>
            <a:off x="823994" y="3323643"/>
            <a:ext cx="1611198"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DC7F32E6-12A2-854C-BD14-ACC436168F31}"/>
              </a:ext>
            </a:extLst>
          </p:cNvPr>
          <p:cNvSpPr txBox="1"/>
          <p:nvPr/>
        </p:nvSpPr>
        <p:spPr>
          <a:xfrm>
            <a:off x="2721251" y="3521981"/>
            <a:ext cx="4142481" cy="246221"/>
          </a:xfrm>
          <a:prstGeom prst="rect">
            <a:avLst/>
          </a:prstGeom>
          <a:noFill/>
          <a:ln w="25400">
            <a:solidFill>
              <a:srgbClr val="C1092D"/>
            </a:solidFill>
          </a:ln>
        </p:spPr>
        <p:txBody>
          <a:bodyPr wrap="none" rtlCol="0">
            <a:spAutoFit/>
          </a:bodyPr>
          <a:lstStyle/>
          <a:p>
            <a:r>
              <a:rPr lang="en-US" sz="1000" dirty="0">
                <a:solidFill>
                  <a:srgbClr val="C1092D"/>
                </a:solidFill>
              </a:rPr>
              <a:t>CoTiMA </a:t>
            </a:r>
            <a:r>
              <a:rPr lang="en-US" sz="1000" dirty="0" err="1">
                <a:solidFill>
                  <a:srgbClr val="C1092D"/>
                </a:solidFill>
              </a:rPr>
              <a:t>SatPerf</a:t>
            </a:r>
            <a:r>
              <a:rPr lang="en-US" sz="1000" dirty="0" err="1"/>
              <a:t>_CoTiMA</a:t>
            </a:r>
            <a:r>
              <a:rPr lang="en-US" sz="1000" dirty="0"/>
              <a:t> results for auto-regressive effects of V2.png</a:t>
            </a:r>
          </a:p>
        </p:txBody>
      </p:sp>
      <p:sp>
        <p:nvSpPr>
          <p:cNvPr id="14" name="Rechteck 13">
            <a:extLst>
              <a:ext uri="{FF2B5EF4-FFF2-40B4-BE49-F238E27FC236}">
                <a16:creationId xmlns:a16="http://schemas.microsoft.com/office/drawing/2014/main" id="{11D6843B-54CC-264D-9347-78D0678FFF34}"/>
              </a:ext>
            </a:extLst>
          </p:cNvPr>
          <p:cNvSpPr/>
          <p:nvPr/>
        </p:nvSpPr>
        <p:spPr>
          <a:xfrm>
            <a:off x="823994" y="3432728"/>
            <a:ext cx="1813328"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1" name="Audio 10">
            <a:hlinkClick r:id="" action="ppaction://media"/>
            <a:extLst>
              <a:ext uri="{FF2B5EF4-FFF2-40B4-BE49-F238E27FC236}">
                <a16:creationId xmlns:a16="http://schemas.microsoft.com/office/drawing/2014/main" id="{F5C01E3C-A4EB-9746-9815-AF20C5FCAD1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877300" y="5829300"/>
            <a:ext cx="812800" cy="812800"/>
          </a:xfrm>
          <a:prstGeom prst="rect">
            <a:avLst/>
          </a:prstGeom>
        </p:spPr>
      </p:pic>
      <p:sp>
        <p:nvSpPr>
          <p:cNvPr id="17" name="Datumsplatzhalter 2">
            <a:extLst>
              <a:ext uri="{FF2B5EF4-FFF2-40B4-BE49-F238E27FC236}">
                <a16:creationId xmlns:a16="http://schemas.microsoft.com/office/drawing/2014/main" id="{5ABAF4F2-E911-104F-8317-5A3EBE61F21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8" name="Fußzeilenplatzhalter 3">
            <a:extLst>
              <a:ext uri="{FF2B5EF4-FFF2-40B4-BE49-F238E27FC236}">
                <a16:creationId xmlns:a16="http://schemas.microsoft.com/office/drawing/2014/main" id="{D16560F4-CFAC-EE48-9B13-62CEC44DA067}"/>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020077099"/>
      </p:ext>
    </p:extLst>
  </p:cSld>
  <p:clrMapOvr>
    <a:masterClrMapping/>
  </p:clrMapOvr>
  <mc:AlternateContent xmlns:mc="http://schemas.openxmlformats.org/markup-compatibility/2006" xmlns:p14="http://schemas.microsoft.com/office/powerpoint/2010/main">
    <mc:Choice Requires="p14">
      <p:transition spd="slow" p14:dur="2000" advTm="96354"/>
    </mc:Choice>
    <mc:Fallback xmlns="">
      <p:transition spd="slow" advTm="9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bldLst>
      <p:bldP spid="15" grpId="0" animBg="1"/>
      <p:bldP spid="15" grpId="1" animBg="1"/>
      <p:bldP spid="16" grpId="0" animBg="1"/>
      <p:bldP spid="13" grpId="0" animBg="1"/>
      <p:bldP spid="13" grpId="1" animBg="1"/>
      <p:bldP spid="9" grpId="0" animBg="1"/>
      <p:bldP spid="9" grpId="1" animBg="1"/>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7C6104A-7863-974F-8F73-27910DBE1174}"/>
              </a:ext>
            </a:extLst>
          </p:cNvPr>
          <p:cNvPicPr>
            <a:picLocks noChangeAspect="1"/>
          </p:cNvPicPr>
          <p:nvPr/>
        </p:nvPicPr>
        <p:blipFill>
          <a:blip r:embed="rId6"/>
          <a:stretch>
            <a:fillRect/>
          </a:stretch>
        </p:blipFill>
        <p:spPr>
          <a:xfrm>
            <a:off x="450000" y="900000"/>
            <a:ext cx="9000000" cy="5001789"/>
          </a:xfrm>
          <a:prstGeom prst="rect">
            <a:avLst/>
          </a:prstGeom>
        </p:spPr>
      </p:pic>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11</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sp>
        <p:nvSpPr>
          <p:cNvPr id="9" name="Rechteck 8">
            <a:extLst>
              <a:ext uri="{FF2B5EF4-FFF2-40B4-BE49-F238E27FC236}">
                <a16:creationId xmlns:a16="http://schemas.microsoft.com/office/drawing/2014/main" id="{744D2A0C-D42B-B94D-90F9-23767EC230C0}"/>
              </a:ext>
            </a:extLst>
          </p:cNvPr>
          <p:cNvSpPr/>
          <p:nvPr/>
        </p:nvSpPr>
        <p:spPr>
          <a:xfrm>
            <a:off x="834627" y="3870296"/>
            <a:ext cx="988857" cy="207290"/>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8" name="Grafik 7">
            <a:extLst>
              <a:ext uri="{FF2B5EF4-FFF2-40B4-BE49-F238E27FC236}">
                <a16:creationId xmlns:a16="http://schemas.microsoft.com/office/drawing/2014/main" id="{D40A1719-B593-214C-A284-674B27D12873}"/>
              </a:ext>
            </a:extLst>
          </p:cNvPr>
          <p:cNvPicPr>
            <a:picLocks noChangeAspect="1"/>
          </p:cNvPicPr>
          <p:nvPr/>
        </p:nvPicPr>
        <p:blipFill>
          <a:blip r:embed="rId7"/>
          <a:stretch>
            <a:fillRect/>
          </a:stretch>
        </p:blipFill>
        <p:spPr>
          <a:xfrm>
            <a:off x="853880" y="4139571"/>
            <a:ext cx="2110704" cy="638120"/>
          </a:xfrm>
          <a:prstGeom prst="rect">
            <a:avLst/>
          </a:prstGeom>
          <a:ln w="25400">
            <a:solidFill>
              <a:srgbClr val="C1092D"/>
            </a:solidFill>
          </a:ln>
        </p:spPr>
      </p:pic>
      <p:pic>
        <p:nvPicPr>
          <p:cNvPr id="11" name="Grafik 10">
            <a:extLst>
              <a:ext uri="{FF2B5EF4-FFF2-40B4-BE49-F238E27FC236}">
                <a16:creationId xmlns:a16="http://schemas.microsoft.com/office/drawing/2014/main" id="{DB89EAB6-1CDC-5D42-8AC7-343AE40201BF}"/>
              </a:ext>
            </a:extLst>
          </p:cNvPr>
          <p:cNvPicPr>
            <a:picLocks noChangeAspect="1"/>
          </p:cNvPicPr>
          <p:nvPr/>
        </p:nvPicPr>
        <p:blipFill>
          <a:blip r:embed="rId8"/>
          <a:stretch>
            <a:fillRect/>
          </a:stretch>
        </p:blipFill>
        <p:spPr>
          <a:xfrm>
            <a:off x="863551" y="4139571"/>
            <a:ext cx="2062480" cy="644525"/>
          </a:xfrm>
          <a:prstGeom prst="rect">
            <a:avLst/>
          </a:prstGeom>
          <a:ln w="25400">
            <a:solidFill>
              <a:srgbClr val="C1092D"/>
            </a:solidFill>
          </a:ln>
        </p:spPr>
      </p:pic>
      <p:pic>
        <p:nvPicPr>
          <p:cNvPr id="6" name="Audio 5">
            <a:hlinkClick r:id="" action="ppaction://media"/>
            <a:extLst>
              <a:ext uri="{FF2B5EF4-FFF2-40B4-BE49-F238E27FC236}">
                <a16:creationId xmlns:a16="http://schemas.microsoft.com/office/drawing/2014/main" id="{EF57F815-28B9-FB4C-8162-CB05011AD74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877300" y="5829300"/>
            <a:ext cx="812800" cy="812800"/>
          </a:xfrm>
          <a:prstGeom prst="rect">
            <a:avLst/>
          </a:prstGeom>
        </p:spPr>
      </p:pic>
      <p:sp>
        <p:nvSpPr>
          <p:cNvPr id="12" name="Datumsplatzhalter 2">
            <a:extLst>
              <a:ext uri="{FF2B5EF4-FFF2-40B4-BE49-F238E27FC236}">
                <a16:creationId xmlns:a16="http://schemas.microsoft.com/office/drawing/2014/main" id="{C6DF27AE-1A25-8942-B421-45A63030EA7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3" name="Fußzeilenplatzhalter 3">
            <a:extLst>
              <a:ext uri="{FF2B5EF4-FFF2-40B4-BE49-F238E27FC236}">
                <a16:creationId xmlns:a16="http://schemas.microsoft.com/office/drawing/2014/main" id="{657121E1-B5B2-F343-BC2B-B6E248124DFA}"/>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3086255227"/>
      </p:ext>
    </p:extLst>
  </p:cSld>
  <p:clrMapOvr>
    <a:masterClrMapping/>
  </p:clrMapOvr>
  <mc:AlternateContent xmlns:mc="http://schemas.openxmlformats.org/markup-compatibility/2006" xmlns:p14="http://schemas.microsoft.com/office/powerpoint/2010/main">
    <mc:Choice Requires="p14">
      <p:transition spd="slow" p14:dur="2000" advTm="122552"/>
    </mc:Choice>
    <mc:Fallback xmlns="">
      <p:transition spd="slow" advTm="12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12</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409B85A9-2B17-6245-B404-B021CFE0D2A3}"/>
              </a:ext>
            </a:extLst>
          </p:cNvPr>
          <p:cNvPicPr>
            <a:picLocks noChangeAspect="1"/>
          </p:cNvPicPr>
          <p:nvPr/>
        </p:nvPicPr>
        <p:blipFill>
          <a:blip r:embed="rId6"/>
          <a:stretch>
            <a:fillRect/>
          </a:stretch>
        </p:blipFill>
        <p:spPr>
          <a:xfrm>
            <a:off x="450000" y="900000"/>
            <a:ext cx="9000000" cy="4987500"/>
          </a:xfrm>
          <a:prstGeom prst="rect">
            <a:avLst/>
          </a:prstGeom>
        </p:spPr>
      </p:pic>
      <p:sp>
        <p:nvSpPr>
          <p:cNvPr id="11" name="Rechteck 10">
            <a:extLst>
              <a:ext uri="{FF2B5EF4-FFF2-40B4-BE49-F238E27FC236}">
                <a16:creationId xmlns:a16="http://schemas.microsoft.com/office/drawing/2014/main" id="{2519871E-6080-EB42-8AE6-16D838239451}"/>
              </a:ext>
            </a:extLst>
          </p:cNvPr>
          <p:cNvSpPr/>
          <p:nvPr/>
        </p:nvSpPr>
        <p:spPr>
          <a:xfrm>
            <a:off x="2583710" y="4476307"/>
            <a:ext cx="1551345" cy="209182"/>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7" name="Audio 6">
            <a:hlinkClick r:id="" action="ppaction://media"/>
            <a:extLst>
              <a:ext uri="{FF2B5EF4-FFF2-40B4-BE49-F238E27FC236}">
                <a16:creationId xmlns:a16="http://schemas.microsoft.com/office/drawing/2014/main" id="{6095DED8-3199-1740-B908-086D01B5A0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2" name="Datumsplatzhalter 2">
            <a:extLst>
              <a:ext uri="{FF2B5EF4-FFF2-40B4-BE49-F238E27FC236}">
                <a16:creationId xmlns:a16="http://schemas.microsoft.com/office/drawing/2014/main" id="{A3DB2EEB-63CA-E64F-AC71-9ED52CBBD19F}"/>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3" name="Fußzeilenplatzhalter 3">
            <a:extLst>
              <a:ext uri="{FF2B5EF4-FFF2-40B4-BE49-F238E27FC236}">
                <a16:creationId xmlns:a16="http://schemas.microsoft.com/office/drawing/2014/main" id="{13F2F321-5F17-674A-89F2-6C580FF996A8}"/>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2378905079"/>
      </p:ext>
    </p:extLst>
  </p:cSld>
  <p:clrMapOvr>
    <a:masterClrMapping/>
  </p:clrMapOvr>
  <mc:AlternateContent xmlns:mc="http://schemas.openxmlformats.org/markup-compatibility/2006" xmlns:p14="http://schemas.microsoft.com/office/powerpoint/2010/main">
    <mc:Choice Requires="p14">
      <p:transition spd="slow" p14:dur="2000" advTm="91744"/>
    </mc:Choice>
    <mc:Fallback xmlns="">
      <p:transition spd="slow" advTm="9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13</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14ED04B5-EC34-C146-B116-BF5008D61CC2}"/>
              </a:ext>
            </a:extLst>
          </p:cNvPr>
          <p:cNvPicPr>
            <a:picLocks noChangeAspect="1"/>
          </p:cNvPicPr>
          <p:nvPr/>
        </p:nvPicPr>
        <p:blipFill>
          <a:blip r:embed="rId6"/>
          <a:stretch>
            <a:fillRect/>
          </a:stretch>
        </p:blipFill>
        <p:spPr>
          <a:xfrm>
            <a:off x="450000" y="900000"/>
            <a:ext cx="9000000" cy="5178378"/>
          </a:xfrm>
          <a:prstGeom prst="rect">
            <a:avLst/>
          </a:prstGeom>
        </p:spPr>
      </p:pic>
      <p:sp>
        <p:nvSpPr>
          <p:cNvPr id="9" name="Rechteck 8">
            <a:extLst>
              <a:ext uri="{FF2B5EF4-FFF2-40B4-BE49-F238E27FC236}">
                <a16:creationId xmlns:a16="http://schemas.microsoft.com/office/drawing/2014/main" id="{1B83F8D1-999E-D34C-91F7-C009FB258CF7}"/>
              </a:ext>
            </a:extLst>
          </p:cNvPr>
          <p:cNvSpPr/>
          <p:nvPr/>
        </p:nvSpPr>
        <p:spPr>
          <a:xfrm>
            <a:off x="849870" y="1956555"/>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1" name="Rechteck 10">
            <a:extLst>
              <a:ext uri="{FF2B5EF4-FFF2-40B4-BE49-F238E27FC236}">
                <a16:creationId xmlns:a16="http://schemas.microsoft.com/office/drawing/2014/main" id="{899DA8B2-17BA-824E-A997-E2681F1D58B6}"/>
              </a:ext>
            </a:extLst>
          </p:cNvPr>
          <p:cNvSpPr/>
          <p:nvPr/>
        </p:nvSpPr>
        <p:spPr>
          <a:xfrm>
            <a:off x="849870" y="2179832"/>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037BDE1C-C917-C047-BAB1-39A67F385FAB}"/>
              </a:ext>
            </a:extLst>
          </p:cNvPr>
          <p:cNvSpPr/>
          <p:nvPr/>
        </p:nvSpPr>
        <p:spPr>
          <a:xfrm>
            <a:off x="849870" y="2506696"/>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03FD46A7-3762-0E44-BC5B-B6438F4085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3" name="Datumsplatzhalter 2">
            <a:extLst>
              <a:ext uri="{FF2B5EF4-FFF2-40B4-BE49-F238E27FC236}">
                <a16:creationId xmlns:a16="http://schemas.microsoft.com/office/drawing/2014/main" id="{4077F009-37A7-D145-9C44-55671F64DE7F}"/>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4" name="Fußzeilenplatzhalter 3">
            <a:extLst>
              <a:ext uri="{FF2B5EF4-FFF2-40B4-BE49-F238E27FC236}">
                <a16:creationId xmlns:a16="http://schemas.microsoft.com/office/drawing/2014/main" id="{1411A79C-C010-B145-AF97-B81F9AE28396}"/>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905944381"/>
      </p:ext>
    </p:extLst>
  </p:cSld>
  <p:clrMapOvr>
    <a:masterClrMapping/>
  </p:clrMapOvr>
  <mc:AlternateContent xmlns:mc="http://schemas.openxmlformats.org/markup-compatibility/2006" xmlns:p14="http://schemas.microsoft.com/office/powerpoint/2010/main">
    <mc:Choice Requires="p14">
      <p:transition spd="slow" p14:dur="2000" advTm="137319"/>
    </mc:Choice>
    <mc:Fallback xmlns="">
      <p:transition spd="slow" advTm="13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9" grpId="0" animBg="1"/>
      <p:bldP spid="9" grpId="1" animBg="1"/>
      <p:bldP spid="11" grpId="0" animBg="1"/>
      <p:bldP spid="11"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14</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14ED04B5-EC34-C146-B116-BF5008D61CC2}"/>
              </a:ext>
            </a:extLst>
          </p:cNvPr>
          <p:cNvPicPr>
            <a:picLocks noChangeAspect="1"/>
          </p:cNvPicPr>
          <p:nvPr/>
        </p:nvPicPr>
        <p:blipFill>
          <a:blip r:embed="rId6"/>
          <a:stretch>
            <a:fillRect/>
          </a:stretch>
        </p:blipFill>
        <p:spPr>
          <a:xfrm>
            <a:off x="450000" y="900000"/>
            <a:ext cx="9000000" cy="5178378"/>
          </a:xfrm>
          <a:prstGeom prst="rect">
            <a:avLst/>
          </a:prstGeom>
        </p:spPr>
      </p:pic>
      <p:sp>
        <p:nvSpPr>
          <p:cNvPr id="13" name="Rechteck 12">
            <a:extLst>
              <a:ext uri="{FF2B5EF4-FFF2-40B4-BE49-F238E27FC236}">
                <a16:creationId xmlns:a16="http://schemas.microsoft.com/office/drawing/2014/main" id="{BC5EDF0D-9923-3F48-BDF3-6A7BD33DB54B}"/>
              </a:ext>
            </a:extLst>
          </p:cNvPr>
          <p:cNvSpPr/>
          <p:nvPr/>
        </p:nvSpPr>
        <p:spPr>
          <a:xfrm>
            <a:off x="849870" y="2833560"/>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Rechteck 13">
            <a:extLst>
              <a:ext uri="{FF2B5EF4-FFF2-40B4-BE49-F238E27FC236}">
                <a16:creationId xmlns:a16="http://schemas.microsoft.com/office/drawing/2014/main" id="{318B9143-3FDA-8349-9C4A-5DFBF669686C}"/>
              </a:ext>
            </a:extLst>
          </p:cNvPr>
          <p:cNvSpPr/>
          <p:nvPr/>
        </p:nvSpPr>
        <p:spPr>
          <a:xfrm>
            <a:off x="849870" y="3060871"/>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F56A6222-0B81-DB40-8CBB-B62CC162844F}"/>
              </a:ext>
            </a:extLst>
          </p:cNvPr>
          <p:cNvSpPr/>
          <p:nvPr/>
        </p:nvSpPr>
        <p:spPr>
          <a:xfrm>
            <a:off x="849870" y="3380144"/>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6" name="Rechteck 15">
            <a:extLst>
              <a:ext uri="{FF2B5EF4-FFF2-40B4-BE49-F238E27FC236}">
                <a16:creationId xmlns:a16="http://schemas.microsoft.com/office/drawing/2014/main" id="{494E7EAB-037B-4D44-A78A-2D354252F6D6}"/>
              </a:ext>
            </a:extLst>
          </p:cNvPr>
          <p:cNvSpPr/>
          <p:nvPr/>
        </p:nvSpPr>
        <p:spPr>
          <a:xfrm>
            <a:off x="849870" y="3616311"/>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Rechteck 16">
            <a:extLst>
              <a:ext uri="{FF2B5EF4-FFF2-40B4-BE49-F238E27FC236}">
                <a16:creationId xmlns:a16="http://schemas.microsoft.com/office/drawing/2014/main" id="{6FBFAD2D-50B0-6F45-96C0-BFF8E1C8E016}"/>
              </a:ext>
            </a:extLst>
          </p:cNvPr>
          <p:cNvSpPr/>
          <p:nvPr/>
        </p:nvSpPr>
        <p:spPr>
          <a:xfrm>
            <a:off x="849870" y="3934319"/>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8" name="Rechteck 17">
            <a:extLst>
              <a:ext uri="{FF2B5EF4-FFF2-40B4-BE49-F238E27FC236}">
                <a16:creationId xmlns:a16="http://schemas.microsoft.com/office/drawing/2014/main" id="{DE7AEED4-11C4-D24D-8AED-2D0A19BA6B80}"/>
              </a:ext>
            </a:extLst>
          </p:cNvPr>
          <p:cNvSpPr/>
          <p:nvPr/>
        </p:nvSpPr>
        <p:spPr>
          <a:xfrm>
            <a:off x="849870" y="4047736"/>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9" name="Rechteck 18">
            <a:extLst>
              <a:ext uri="{FF2B5EF4-FFF2-40B4-BE49-F238E27FC236}">
                <a16:creationId xmlns:a16="http://schemas.microsoft.com/office/drawing/2014/main" id="{21FDD752-0216-164D-A0DE-863B989573D0}"/>
              </a:ext>
            </a:extLst>
          </p:cNvPr>
          <p:cNvSpPr/>
          <p:nvPr/>
        </p:nvSpPr>
        <p:spPr>
          <a:xfrm>
            <a:off x="849870" y="4279131"/>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0" name="Rechteck 19">
            <a:extLst>
              <a:ext uri="{FF2B5EF4-FFF2-40B4-BE49-F238E27FC236}">
                <a16:creationId xmlns:a16="http://schemas.microsoft.com/office/drawing/2014/main" id="{19A84DEE-65F8-2E43-909A-F28376E2C6C6}"/>
              </a:ext>
            </a:extLst>
          </p:cNvPr>
          <p:cNvSpPr/>
          <p:nvPr/>
        </p:nvSpPr>
        <p:spPr>
          <a:xfrm>
            <a:off x="849870" y="4605995"/>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1" name="Rechteck 20">
            <a:extLst>
              <a:ext uri="{FF2B5EF4-FFF2-40B4-BE49-F238E27FC236}">
                <a16:creationId xmlns:a16="http://schemas.microsoft.com/office/drawing/2014/main" id="{C0A33B26-A104-C649-919B-15C05ABD9FD9}"/>
              </a:ext>
            </a:extLst>
          </p:cNvPr>
          <p:cNvSpPr/>
          <p:nvPr/>
        </p:nvSpPr>
        <p:spPr>
          <a:xfrm>
            <a:off x="849870" y="4712754"/>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2" name="Rechteck 21">
            <a:extLst>
              <a:ext uri="{FF2B5EF4-FFF2-40B4-BE49-F238E27FC236}">
                <a16:creationId xmlns:a16="http://schemas.microsoft.com/office/drawing/2014/main" id="{FE06D7FA-C84D-B448-A9BE-A1E9CCE047D4}"/>
              </a:ext>
            </a:extLst>
          </p:cNvPr>
          <p:cNvSpPr/>
          <p:nvPr/>
        </p:nvSpPr>
        <p:spPr>
          <a:xfrm>
            <a:off x="849870" y="4942553"/>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3" name="Rechteck 22">
            <a:extLst>
              <a:ext uri="{FF2B5EF4-FFF2-40B4-BE49-F238E27FC236}">
                <a16:creationId xmlns:a16="http://schemas.microsoft.com/office/drawing/2014/main" id="{CFF67A4B-E01A-1E49-BCED-B82C29A0F570}"/>
              </a:ext>
            </a:extLst>
          </p:cNvPr>
          <p:cNvSpPr/>
          <p:nvPr/>
        </p:nvSpPr>
        <p:spPr>
          <a:xfrm>
            <a:off x="849870" y="5365540"/>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4" name="Rechteck 23">
            <a:extLst>
              <a:ext uri="{FF2B5EF4-FFF2-40B4-BE49-F238E27FC236}">
                <a16:creationId xmlns:a16="http://schemas.microsoft.com/office/drawing/2014/main" id="{C54AA704-A621-5246-8DD5-011A42B4B8BE}"/>
              </a:ext>
            </a:extLst>
          </p:cNvPr>
          <p:cNvSpPr/>
          <p:nvPr/>
        </p:nvSpPr>
        <p:spPr>
          <a:xfrm>
            <a:off x="2538675" y="5908050"/>
            <a:ext cx="1534102" cy="17032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333CEE3E-4BA4-5447-8366-F35E960F40B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25" name="Datumsplatzhalter 2">
            <a:extLst>
              <a:ext uri="{FF2B5EF4-FFF2-40B4-BE49-F238E27FC236}">
                <a16:creationId xmlns:a16="http://schemas.microsoft.com/office/drawing/2014/main" id="{CDF11085-9CE9-F34E-9F10-AF36029657E8}"/>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26" name="Fußzeilenplatzhalter 3">
            <a:extLst>
              <a:ext uri="{FF2B5EF4-FFF2-40B4-BE49-F238E27FC236}">
                <a16:creationId xmlns:a16="http://schemas.microsoft.com/office/drawing/2014/main" id="{E4636CD1-7D44-8E48-911C-727701E3A926}"/>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756817016"/>
      </p:ext>
    </p:extLst>
  </p:cSld>
  <p:clrMapOvr>
    <a:masterClrMapping/>
  </p:clrMapOvr>
  <mc:AlternateContent xmlns:mc="http://schemas.openxmlformats.org/markup-compatibility/2006" xmlns:p14="http://schemas.microsoft.com/office/powerpoint/2010/main">
    <mc:Choice Requires="p14">
      <p:transition spd="slow" p14:dur="2000" advTm="248416"/>
    </mc:Choice>
    <mc:Fallback xmlns="">
      <p:transition spd="slow" advTm="24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8"/>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2"/>
                                        </p:tgtEl>
                                        <p:attrNameLst>
                                          <p:attrName>style.visibility</p:attrName>
                                        </p:attrNameLst>
                                      </p:cBhvr>
                                      <p:to>
                                        <p:strVal val="hidden"/>
                                      </p:to>
                                    </p:set>
                                  </p:childTnLst>
                                </p:cTn>
                              </p:par>
                            </p:childTnLst>
                          </p:cTn>
                        </p:par>
                        <p:par>
                          <p:cTn id="74" fill="hold">
                            <p:stCondLst>
                              <p:cond delay="0"/>
                            </p:stCondLst>
                            <p:childTnLst>
                              <p:par>
                                <p:cTn id="75" presetID="1"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3"/>
                                        </p:tgtEl>
                                        <p:attrNameLst>
                                          <p:attrName>style.visibility</p:attrName>
                                        </p:attrNameLst>
                                      </p:cBhvr>
                                      <p:to>
                                        <p:strVal val="hidden"/>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6"/>
                </p:tgtEl>
              </p:cMediaNode>
            </p:audio>
          </p:childTnLst>
        </p:cTn>
      </p:par>
    </p:tnLst>
    <p:bldLst>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15</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891591"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Running</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24ECC67F-59A2-EA4F-922B-FBB8AA361816}"/>
              </a:ext>
            </a:extLst>
          </p:cNvPr>
          <p:cNvPicPr>
            <a:picLocks noChangeAspect="1"/>
          </p:cNvPicPr>
          <p:nvPr/>
        </p:nvPicPr>
        <p:blipFill>
          <a:blip r:embed="rId6"/>
          <a:stretch>
            <a:fillRect/>
          </a:stretch>
        </p:blipFill>
        <p:spPr>
          <a:xfrm>
            <a:off x="450000" y="900000"/>
            <a:ext cx="9000000" cy="5116071"/>
          </a:xfrm>
          <a:prstGeom prst="rect">
            <a:avLst/>
          </a:prstGeom>
        </p:spPr>
      </p:pic>
      <p:sp>
        <p:nvSpPr>
          <p:cNvPr id="9" name="Rechteck 8">
            <a:extLst>
              <a:ext uri="{FF2B5EF4-FFF2-40B4-BE49-F238E27FC236}">
                <a16:creationId xmlns:a16="http://schemas.microsoft.com/office/drawing/2014/main" id="{29427C79-4D09-434D-A58D-E5DF13EB49A9}"/>
              </a:ext>
            </a:extLst>
          </p:cNvPr>
          <p:cNvSpPr/>
          <p:nvPr/>
        </p:nvSpPr>
        <p:spPr>
          <a:xfrm>
            <a:off x="5893496" y="1438749"/>
            <a:ext cx="444674" cy="252265"/>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8" name="Audio 7">
            <a:hlinkClick r:id="" action="ppaction://media"/>
            <a:extLst>
              <a:ext uri="{FF2B5EF4-FFF2-40B4-BE49-F238E27FC236}">
                <a16:creationId xmlns:a16="http://schemas.microsoft.com/office/drawing/2014/main" id="{3AFAE6A2-F97C-D147-8BEE-503FA3799F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1" name="Datumsplatzhalter 2">
            <a:extLst>
              <a:ext uri="{FF2B5EF4-FFF2-40B4-BE49-F238E27FC236}">
                <a16:creationId xmlns:a16="http://schemas.microsoft.com/office/drawing/2014/main" id="{4B7541CB-483B-9647-B3E3-E7694ED835B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2" name="Fußzeilenplatzhalter 3">
            <a:extLst>
              <a:ext uri="{FF2B5EF4-FFF2-40B4-BE49-F238E27FC236}">
                <a16:creationId xmlns:a16="http://schemas.microsoft.com/office/drawing/2014/main" id="{CE665E04-4158-3848-BCC9-8F8DF0973C9C}"/>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3468136241"/>
      </p:ext>
    </p:extLst>
  </p:cSld>
  <p:clrMapOvr>
    <a:masterClrMapping/>
  </p:clrMapOvr>
  <mc:AlternateContent xmlns:mc="http://schemas.openxmlformats.org/markup-compatibility/2006" xmlns:p14="http://schemas.microsoft.com/office/powerpoint/2010/main">
    <mc:Choice Requires="p14">
      <p:transition spd="slow" p14:dur="2000" advTm="23812"/>
    </mc:Choice>
    <mc:Fallback xmlns="">
      <p:transition spd="slow" advTm="2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16</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891591"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Running</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7125691A-C051-8A47-A818-1B2296C87D0F}"/>
              </a:ext>
            </a:extLst>
          </p:cNvPr>
          <p:cNvPicPr>
            <a:picLocks noChangeAspect="1"/>
          </p:cNvPicPr>
          <p:nvPr/>
        </p:nvPicPr>
        <p:blipFill>
          <a:blip r:embed="rId6"/>
          <a:stretch>
            <a:fillRect/>
          </a:stretch>
        </p:blipFill>
        <p:spPr>
          <a:xfrm>
            <a:off x="450000" y="900000"/>
            <a:ext cx="9000000" cy="5027993"/>
          </a:xfrm>
          <a:prstGeom prst="rect">
            <a:avLst/>
          </a:prstGeom>
        </p:spPr>
      </p:pic>
      <p:sp>
        <p:nvSpPr>
          <p:cNvPr id="9" name="Rechteck 8">
            <a:extLst>
              <a:ext uri="{FF2B5EF4-FFF2-40B4-BE49-F238E27FC236}">
                <a16:creationId xmlns:a16="http://schemas.microsoft.com/office/drawing/2014/main" id="{7296616C-CFCB-DA4B-BAC7-08624B7B8AEB}"/>
              </a:ext>
            </a:extLst>
          </p:cNvPr>
          <p:cNvSpPr/>
          <p:nvPr/>
        </p:nvSpPr>
        <p:spPr>
          <a:xfrm>
            <a:off x="510290" y="4717284"/>
            <a:ext cx="4811218" cy="439331"/>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1" name="Rechteck 10">
            <a:extLst>
              <a:ext uri="{FF2B5EF4-FFF2-40B4-BE49-F238E27FC236}">
                <a16:creationId xmlns:a16="http://schemas.microsoft.com/office/drawing/2014/main" id="{51255FC5-2447-0647-BC1B-AC5DF5966A57}"/>
              </a:ext>
            </a:extLst>
          </p:cNvPr>
          <p:cNvSpPr/>
          <p:nvPr/>
        </p:nvSpPr>
        <p:spPr>
          <a:xfrm>
            <a:off x="510290" y="5471181"/>
            <a:ext cx="1678274" cy="439331"/>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0AB3A0A1-DE45-354F-BDE1-7F1CEC78EB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2" name="Datumsplatzhalter 2">
            <a:extLst>
              <a:ext uri="{FF2B5EF4-FFF2-40B4-BE49-F238E27FC236}">
                <a16:creationId xmlns:a16="http://schemas.microsoft.com/office/drawing/2014/main" id="{E99E2156-5A97-BA4C-88F0-C19B113A2F8B}"/>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3" name="Fußzeilenplatzhalter 3">
            <a:extLst>
              <a:ext uri="{FF2B5EF4-FFF2-40B4-BE49-F238E27FC236}">
                <a16:creationId xmlns:a16="http://schemas.microsoft.com/office/drawing/2014/main" id="{8512F715-175F-8244-8D71-EC3C6161A59F}"/>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211412691"/>
      </p:ext>
    </p:extLst>
  </p:cSld>
  <p:clrMapOvr>
    <a:masterClrMapping/>
  </p:clrMapOvr>
  <mc:AlternateContent xmlns:mc="http://schemas.openxmlformats.org/markup-compatibility/2006" xmlns:p14="http://schemas.microsoft.com/office/powerpoint/2010/main">
    <mc:Choice Requires="p14">
      <p:transition spd="slow" p14:dur="2000" advTm="35491"/>
    </mc:Choice>
    <mc:Fallback xmlns="">
      <p:transition spd="slow" advTm="35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9" grpId="1"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17</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891591"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Running</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5B2C77E0-05C8-474E-91A3-654B95B1FE75}"/>
              </a:ext>
            </a:extLst>
          </p:cNvPr>
          <p:cNvPicPr>
            <a:picLocks noChangeAspect="1"/>
          </p:cNvPicPr>
          <p:nvPr/>
        </p:nvPicPr>
        <p:blipFill>
          <a:blip r:embed="rId5"/>
          <a:stretch>
            <a:fillRect/>
          </a:stretch>
        </p:blipFill>
        <p:spPr>
          <a:xfrm>
            <a:off x="450000" y="900000"/>
            <a:ext cx="9000000" cy="5110714"/>
          </a:xfrm>
          <a:prstGeom prst="rect">
            <a:avLst/>
          </a:prstGeom>
        </p:spPr>
      </p:pic>
      <p:sp>
        <p:nvSpPr>
          <p:cNvPr id="9" name="Rechteck 8">
            <a:extLst>
              <a:ext uri="{FF2B5EF4-FFF2-40B4-BE49-F238E27FC236}">
                <a16:creationId xmlns:a16="http://schemas.microsoft.com/office/drawing/2014/main" id="{D26D98CB-4817-6544-B200-700978E72562}"/>
              </a:ext>
            </a:extLst>
          </p:cNvPr>
          <p:cNvSpPr/>
          <p:nvPr/>
        </p:nvSpPr>
        <p:spPr>
          <a:xfrm>
            <a:off x="495300" y="5667411"/>
            <a:ext cx="4383998" cy="343304"/>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8" name="Audio 7">
            <a:hlinkClick r:id="" action="ppaction://media"/>
            <a:extLst>
              <a:ext uri="{FF2B5EF4-FFF2-40B4-BE49-F238E27FC236}">
                <a16:creationId xmlns:a16="http://schemas.microsoft.com/office/drawing/2014/main" id="{07234B16-7B5F-E946-9A6D-699407D9D3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
        <p:nvSpPr>
          <p:cNvPr id="11" name="Datumsplatzhalter 2">
            <a:extLst>
              <a:ext uri="{FF2B5EF4-FFF2-40B4-BE49-F238E27FC236}">
                <a16:creationId xmlns:a16="http://schemas.microsoft.com/office/drawing/2014/main" id="{79E71E30-F936-C24F-855B-505A8D895751}"/>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2" name="Fußzeilenplatzhalter 3">
            <a:extLst>
              <a:ext uri="{FF2B5EF4-FFF2-40B4-BE49-F238E27FC236}">
                <a16:creationId xmlns:a16="http://schemas.microsoft.com/office/drawing/2014/main" id="{D0CB2BC5-FD09-6943-9F78-3814ACCC9339}"/>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2719079472"/>
      </p:ext>
    </p:extLst>
  </p:cSld>
  <p:clrMapOvr>
    <a:masterClrMapping/>
  </p:clrMapOvr>
  <mc:AlternateContent xmlns:mc="http://schemas.openxmlformats.org/markup-compatibility/2006" xmlns:p14="http://schemas.microsoft.com/office/powerpoint/2010/main">
    <mc:Choice Requires="p14">
      <p:transition spd="slow" p14:dur="2000" advTm="22707"/>
    </mc:Choice>
    <mc:Fallback xmlns="">
      <p:transition spd="slow" advTm="2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18</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891591"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Running</a:t>
            </a:r>
            <a:endParaRPr lang="de-DE" dirty="0">
              <a:solidFill>
                <a:srgbClr val="C1092D"/>
              </a:solidFill>
              <a:latin typeface="Arial Narrow" panose="020B0604020202020204" pitchFamily="34" charset="0"/>
              <a:cs typeface="Arial Narrow" panose="020B0604020202020204" pitchFamily="34" charset="0"/>
            </a:endParaRPr>
          </a:p>
        </p:txBody>
      </p:sp>
      <p:pic>
        <p:nvPicPr>
          <p:cNvPr id="8" name="Grafik 7">
            <a:extLst>
              <a:ext uri="{FF2B5EF4-FFF2-40B4-BE49-F238E27FC236}">
                <a16:creationId xmlns:a16="http://schemas.microsoft.com/office/drawing/2014/main" id="{40412D2F-CB03-E74F-B018-858B570DE395}"/>
              </a:ext>
            </a:extLst>
          </p:cNvPr>
          <p:cNvPicPr>
            <a:picLocks noChangeAspect="1"/>
          </p:cNvPicPr>
          <p:nvPr/>
        </p:nvPicPr>
        <p:blipFill>
          <a:blip r:embed="rId6"/>
          <a:stretch>
            <a:fillRect/>
          </a:stretch>
        </p:blipFill>
        <p:spPr>
          <a:xfrm>
            <a:off x="450000" y="900000"/>
            <a:ext cx="9000000" cy="5030048"/>
          </a:xfrm>
          <a:prstGeom prst="rect">
            <a:avLst/>
          </a:prstGeom>
        </p:spPr>
      </p:pic>
      <p:sp>
        <p:nvSpPr>
          <p:cNvPr id="11" name="Rechteck 10">
            <a:extLst>
              <a:ext uri="{FF2B5EF4-FFF2-40B4-BE49-F238E27FC236}">
                <a16:creationId xmlns:a16="http://schemas.microsoft.com/office/drawing/2014/main" id="{1580F1F0-30A4-F74B-961E-0AB80A0D62CB}"/>
              </a:ext>
            </a:extLst>
          </p:cNvPr>
          <p:cNvSpPr/>
          <p:nvPr/>
        </p:nvSpPr>
        <p:spPr>
          <a:xfrm>
            <a:off x="420838" y="4472609"/>
            <a:ext cx="6904301" cy="1437903"/>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2" name="Grafik 11">
            <a:extLst>
              <a:ext uri="{FF2B5EF4-FFF2-40B4-BE49-F238E27FC236}">
                <a16:creationId xmlns:a16="http://schemas.microsoft.com/office/drawing/2014/main" id="{5B925F5B-03EA-8E4E-A51A-34AADBE2B663}"/>
              </a:ext>
            </a:extLst>
          </p:cNvPr>
          <p:cNvPicPr>
            <a:picLocks noChangeAspect="1"/>
          </p:cNvPicPr>
          <p:nvPr/>
        </p:nvPicPr>
        <p:blipFill>
          <a:blip r:embed="rId7"/>
          <a:stretch>
            <a:fillRect/>
          </a:stretch>
        </p:blipFill>
        <p:spPr>
          <a:xfrm>
            <a:off x="469877" y="4409724"/>
            <a:ext cx="6875139" cy="1931947"/>
          </a:xfrm>
          <a:prstGeom prst="rect">
            <a:avLst/>
          </a:prstGeom>
        </p:spPr>
      </p:pic>
      <p:sp>
        <p:nvSpPr>
          <p:cNvPr id="13" name="Rechteck 12">
            <a:extLst>
              <a:ext uri="{FF2B5EF4-FFF2-40B4-BE49-F238E27FC236}">
                <a16:creationId xmlns:a16="http://schemas.microsoft.com/office/drawing/2014/main" id="{4053FE44-54EE-F941-BE5A-587D5B80D432}"/>
              </a:ext>
            </a:extLst>
          </p:cNvPr>
          <p:cNvSpPr/>
          <p:nvPr/>
        </p:nvSpPr>
        <p:spPr>
          <a:xfrm>
            <a:off x="420838" y="4475860"/>
            <a:ext cx="6904301" cy="1869062"/>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13978632-83EC-BA4A-9E33-F7E9224978A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877300" y="5829300"/>
            <a:ext cx="812800" cy="812800"/>
          </a:xfrm>
          <a:prstGeom prst="rect">
            <a:avLst/>
          </a:prstGeom>
        </p:spPr>
      </p:pic>
      <p:sp>
        <p:nvSpPr>
          <p:cNvPr id="14" name="Datumsplatzhalter 2">
            <a:extLst>
              <a:ext uri="{FF2B5EF4-FFF2-40B4-BE49-F238E27FC236}">
                <a16:creationId xmlns:a16="http://schemas.microsoft.com/office/drawing/2014/main" id="{F8333ED0-9230-014A-BACF-48D7F291B2DC}"/>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5" name="Fußzeilenplatzhalter 3">
            <a:extLst>
              <a:ext uri="{FF2B5EF4-FFF2-40B4-BE49-F238E27FC236}">
                <a16:creationId xmlns:a16="http://schemas.microsoft.com/office/drawing/2014/main" id="{0B343308-6D07-434E-A9FB-AC67BB7DA982}"/>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711966056"/>
      </p:ext>
    </p:extLst>
  </p:cSld>
  <p:clrMapOvr>
    <a:masterClrMapping/>
  </p:clrMapOvr>
  <mc:AlternateContent xmlns:mc="http://schemas.openxmlformats.org/markup-compatibility/2006" xmlns:p14="http://schemas.microsoft.com/office/powerpoint/2010/main">
    <mc:Choice Requires="p14">
      <p:transition spd="slow" p14:dur="2000" advTm="20196"/>
    </mc:Choice>
    <mc:Fallback xmlns="">
      <p:transition spd="slow" advTm="20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11" grpId="1"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19</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80938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Waiting</a:t>
            </a:r>
            <a:endParaRPr lang="de-DE" dirty="0">
              <a:solidFill>
                <a:srgbClr val="C1092D"/>
              </a:solidFill>
              <a:latin typeface="Arial Narrow" panose="020B0604020202020204" pitchFamily="34" charset="0"/>
              <a:cs typeface="Arial Narrow" panose="020B0604020202020204" pitchFamily="34" charset="0"/>
            </a:endParaRPr>
          </a:p>
        </p:txBody>
      </p:sp>
      <p:sp>
        <p:nvSpPr>
          <p:cNvPr id="7" name="Textfeld 6">
            <a:extLst>
              <a:ext uri="{FF2B5EF4-FFF2-40B4-BE49-F238E27FC236}">
                <a16:creationId xmlns:a16="http://schemas.microsoft.com/office/drawing/2014/main" id="{613EC9FB-13C1-1B4B-8DD8-EE1492A1ED04}"/>
              </a:ext>
            </a:extLst>
          </p:cNvPr>
          <p:cNvSpPr txBox="1"/>
          <p:nvPr/>
        </p:nvSpPr>
        <p:spPr>
          <a:xfrm>
            <a:off x="1809654" y="3001417"/>
            <a:ext cx="6592510" cy="923330"/>
          </a:xfrm>
          <a:prstGeom prst="rect">
            <a:avLst/>
          </a:prstGeom>
          <a:noFill/>
        </p:spPr>
        <p:txBody>
          <a:bodyPr wrap="none" rtlCol="0">
            <a:spAutoFit/>
          </a:bodyPr>
          <a:lstStyle/>
          <a:p>
            <a:pPr algn="ctr"/>
            <a:r>
              <a:rPr lang="en-US" dirty="0"/>
              <a:t>Get you a coffee and wait (on a fast computer 20mins or more)</a:t>
            </a:r>
          </a:p>
          <a:p>
            <a:endParaRPr lang="en-US" dirty="0"/>
          </a:p>
          <a:p>
            <a:pPr algn="ctr"/>
            <a:r>
              <a:rPr lang="en-US" dirty="0"/>
              <a:t>And the continue with Part II of </a:t>
            </a:r>
            <a:r>
              <a:rPr lang="en-US"/>
              <a:t>the Tutorial. </a:t>
            </a:r>
            <a:endParaRPr lang="en-US" dirty="0"/>
          </a:p>
        </p:txBody>
      </p:sp>
      <p:pic>
        <p:nvPicPr>
          <p:cNvPr id="6" name="Audio 5">
            <a:hlinkClick r:id="" action="ppaction://media"/>
            <a:extLst>
              <a:ext uri="{FF2B5EF4-FFF2-40B4-BE49-F238E27FC236}">
                <a16:creationId xmlns:a16="http://schemas.microsoft.com/office/drawing/2014/main" id="{A9D7CE34-76EC-0341-8269-C452F58B4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
        <p:nvSpPr>
          <p:cNvPr id="9" name="Datumsplatzhalter 2">
            <a:extLst>
              <a:ext uri="{FF2B5EF4-FFF2-40B4-BE49-F238E27FC236}">
                <a16:creationId xmlns:a16="http://schemas.microsoft.com/office/drawing/2014/main" id="{D447C645-D444-A44F-B5EA-CA31C46CBA29}"/>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1" name="Fußzeilenplatzhalter 3">
            <a:extLst>
              <a:ext uri="{FF2B5EF4-FFF2-40B4-BE49-F238E27FC236}">
                <a16:creationId xmlns:a16="http://schemas.microsoft.com/office/drawing/2014/main" id="{483E9FDC-D9A2-844E-815B-BE1E4BE3CE84}"/>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extLst>
      <p:ext uri="{BB962C8B-B14F-4D97-AF65-F5344CB8AC3E}">
        <p14:creationId xmlns:p14="http://schemas.microsoft.com/office/powerpoint/2010/main" val="1354078029"/>
      </p:ext>
    </p:extLst>
  </p:cSld>
  <p:clrMapOvr>
    <a:masterClrMapping/>
  </p:clrMapOvr>
  <mc:AlternateContent xmlns:mc="http://schemas.openxmlformats.org/markup-compatibility/2006" xmlns:p14="http://schemas.microsoft.com/office/powerpoint/2010/main">
    <mc:Choice Requires="p14">
      <p:transition spd="slow" p14:dur="2000" advTm="33915"/>
    </mc:Choice>
    <mc:Fallback xmlns="">
      <p:transition spd="slow" advTm="3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3" name="Datumsplatzhalter 2"/>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4" name="Fußzeilenplatzhalter 3"/>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2</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14981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When CoTiMA is useful</a:t>
            </a:r>
            <a:endParaRPr lang="de-DE" dirty="0">
              <a:solidFill>
                <a:srgbClr val="C1092D"/>
              </a:solidFill>
              <a:latin typeface="Arial Narrow" panose="020B0604020202020204" pitchFamily="34" charset="0"/>
              <a:cs typeface="Arial Narrow" panose="020B0604020202020204" pitchFamily="34" charset="0"/>
            </a:endParaRPr>
          </a:p>
        </p:txBody>
      </p:sp>
      <p:cxnSp>
        <p:nvCxnSpPr>
          <p:cNvPr id="19" name="Gerade Verbindung mit Pfeil 18">
            <a:extLst>
              <a:ext uri="{FF2B5EF4-FFF2-40B4-BE49-F238E27FC236}">
                <a16:creationId xmlns:a16="http://schemas.microsoft.com/office/drawing/2014/main" id="{F1341BC6-26D6-0148-A6A7-E3C164562D9A}"/>
              </a:ext>
            </a:extLst>
          </p:cNvPr>
          <p:cNvCxnSpPr/>
          <p:nvPr/>
        </p:nvCxnSpPr>
        <p:spPr>
          <a:xfrm>
            <a:off x="807337" y="1416313"/>
            <a:ext cx="1772557"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5" name="Textfeld 24">
            <a:extLst>
              <a:ext uri="{FF2B5EF4-FFF2-40B4-BE49-F238E27FC236}">
                <a16:creationId xmlns:a16="http://schemas.microsoft.com/office/drawing/2014/main" id="{2272EDDA-E32A-0246-BECA-F7813F7D3557}"/>
              </a:ext>
            </a:extLst>
          </p:cNvPr>
          <p:cNvSpPr txBox="1"/>
          <p:nvPr/>
        </p:nvSpPr>
        <p:spPr>
          <a:xfrm>
            <a:off x="2505180" y="1283786"/>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26" name="Textfeld 25">
            <a:extLst>
              <a:ext uri="{FF2B5EF4-FFF2-40B4-BE49-F238E27FC236}">
                <a16:creationId xmlns:a16="http://schemas.microsoft.com/office/drawing/2014/main" id="{ED9F11E2-1566-F247-9ECE-E79ED652A03B}"/>
              </a:ext>
            </a:extLst>
          </p:cNvPr>
          <p:cNvSpPr txBox="1"/>
          <p:nvPr/>
        </p:nvSpPr>
        <p:spPr>
          <a:xfrm>
            <a:off x="375719" y="1247282"/>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grpSp>
        <p:nvGrpSpPr>
          <p:cNvPr id="6" name="Gruppieren 5">
            <a:extLst>
              <a:ext uri="{FF2B5EF4-FFF2-40B4-BE49-F238E27FC236}">
                <a16:creationId xmlns:a16="http://schemas.microsoft.com/office/drawing/2014/main" id="{2FFB405A-155C-214B-A2BF-9FDBBC58CE84}"/>
              </a:ext>
            </a:extLst>
          </p:cNvPr>
          <p:cNvGrpSpPr/>
          <p:nvPr/>
        </p:nvGrpSpPr>
        <p:grpSpPr>
          <a:xfrm>
            <a:off x="334927" y="1416313"/>
            <a:ext cx="2681932" cy="1245409"/>
            <a:chOff x="3037024" y="1527258"/>
            <a:chExt cx="2681932" cy="1245409"/>
          </a:xfrm>
        </p:grpSpPr>
        <p:cxnSp>
          <p:nvCxnSpPr>
            <p:cNvPr id="20" name="Gerade Verbindung mit Pfeil 19">
              <a:extLst>
                <a:ext uri="{FF2B5EF4-FFF2-40B4-BE49-F238E27FC236}">
                  <a16:creationId xmlns:a16="http://schemas.microsoft.com/office/drawing/2014/main" id="{E6456D7D-4C2E-5D41-9510-8A0E528C2043}"/>
                </a:ext>
              </a:extLst>
            </p:cNvPr>
            <p:cNvCxnSpPr>
              <a:cxnSpLocks/>
            </p:cNvCxnSpPr>
            <p:nvPr/>
          </p:nvCxnSpPr>
          <p:spPr>
            <a:xfrm>
              <a:off x="3509434" y="1527258"/>
              <a:ext cx="1772557" cy="936711"/>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mit Pfeil 16">
              <a:extLst>
                <a:ext uri="{FF2B5EF4-FFF2-40B4-BE49-F238E27FC236}">
                  <a16:creationId xmlns:a16="http://schemas.microsoft.com/office/drawing/2014/main" id="{979DCE2B-B53A-EF46-AA57-B73869FA5B1B}"/>
                </a:ext>
              </a:extLst>
            </p:cNvPr>
            <p:cNvCxnSpPr/>
            <p:nvPr/>
          </p:nvCxnSpPr>
          <p:spPr>
            <a:xfrm flipV="1">
              <a:off x="3509433" y="2593657"/>
              <a:ext cx="1772557"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1D3BCA1E-96A7-1B47-B71C-07B45C7050D6}"/>
                </a:ext>
              </a:extLst>
            </p:cNvPr>
            <p:cNvCxnSpPr>
              <a:cxnSpLocks/>
            </p:cNvCxnSpPr>
            <p:nvPr/>
          </p:nvCxnSpPr>
          <p:spPr>
            <a:xfrm flipV="1">
              <a:off x="3509433" y="1656946"/>
              <a:ext cx="1772557" cy="936711"/>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7" name="Textfeld 26">
              <a:extLst>
                <a:ext uri="{FF2B5EF4-FFF2-40B4-BE49-F238E27FC236}">
                  <a16:creationId xmlns:a16="http://schemas.microsoft.com/office/drawing/2014/main" id="{6946EFE3-CDCE-3E47-A042-0202F890B805}"/>
                </a:ext>
              </a:extLst>
            </p:cNvPr>
            <p:cNvSpPr txBox="1"/>
            <p:nvPr/>
          </p:nvSpPr>
          <p:spPr>
            <a:xfrm>
              <a:off x="5207277" y="2359275"/>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28" name="Textfeld 27">
              <a:extLst>
                <a:ext uri="{FF2B5EF4-FFF2-40B4-BE49-F238E27FC236}">
                  <a16:creationId xmlns:a16="http://schemas.microsoft.com/office/drawing/2014/main" id="{E574A443-9067-B944-AFB0-0328A93FCA5E}"/>
                </a:ext>
              </a:extLst>
            </p:cNvPr>
            <p:cNvSpPr txBox="1"/>
            <p:nvPr/>
          </p:nvSpPr>
          <p:spPr>
            <a:xfrm>
              <a:off x="3037024" y="2403335"/>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grpSp>
      <p:pic>
        <p:nvPicPr>
          <p:cNvPr id="9" name="Audio 8">
            <a:hlinkClick r:id="" action="ppaction://media"/>
            <a:extLst>
              <a:ext uri="{FF2B5EF4-FFF2-40B4-BE49-F238E27FC236}">
                <a16:creationId xmlns:a16="http://schemas.microsoft.com/office/drawing/2014/main" id="{0599C8A2-0BF3-6A40-8B0B-32A16D4BE2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877300" y="5829300"/>
            <a:ext cx="812800" cy="812800"/>
          </a:xfrm>
          <a:prstGeom prst="rect">
            <a:avLst/>
          </a:prstGeom>
        </p:spPr>
      </p:pic>
    </p:spTree>
    <p:custDataLst>
      <p:tags r:id="rId1"/>
    </p:custDataLst>
    <p:extLst>
      <p:ext uri="{BB962C8B-B14F-4D97-AF65-F5344CB8AC3E}">
        <p14:creationId xmlns:p14="http://schemas.microsoft.com/office/powerpoint/2010/main" val="3409359092"/>
      </p:ext>
    </p:extLst>
  </p:cSld>
  <p:clrMapOvr>
    <a:masterClrMapping/>
  </p:clrMapOvr>
  <mc:AlternateContent xmlns:mc="http://schemas.openxmlformats.org/markup-compatibility/2006" xmlns:p14="http://schemas.microsoft.com/office/powerpoint/2010/main">
    <mc:Choice Requires="p14">
      <p:transition spd="slow" p14:dur="2000" advTm="92168"/>
    </mc:Choice>
    <mc:Fallback xmlns="">
      <p:transition spd="slow" advTm="9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Gerade Verbindung mit Pfeil 77">
            <a:extLst>
              <a:ext uri="{FF2B5EF4-FFF2-40B4-BE49-F238E27FC236}">
                <a16:creationId xmlns:a16="http://schemas.microsoft.com/office/drawing/2014/main" id="{BD1701E7-5629-7943-AA7D-2C312A2FB414}"/>
              </a:ext>
            </a:extLst>
          </p:cNvPr>
          <p:cNvCxnSpPr/>
          <p:nvPr/>
        </p:nvCxnSpPr>
        <p:spPr>
          <a:xfrm>
            <a:off x="807337" y="1416313"/>
            <a:ext cx="1772557"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79" name="Textfeld 78">
            <a:extLst>
              <a:ext uri="{FF2B5EF4-FFF2-40B4-BE49-F238E27FC236}">
                <a16:creationId xmlns:a16="http://schemas.microsoft.com/office/drawing/2014/main" id="{B24BFA1A-0F14-8940-8E38-62F82ABA9A39}"/>
              </a:ext>
            </a:extLst>
          </p:cNvPr>
          <p:cNvSpPr txBox="1"/>
          <p:nvPr/>
        </p:nvSpPr>
        <p:spPr>
          <a:xfrm>
            <a:off x="2505180" y="1283786"/>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80" name="Textfeld 79">
            <a:extLst>
              <a:ext uri="{FF2B5EF4-FFF2-40B4-BE49-F238E27FC236}">
                <a16:creationId xmlns:a16="http://schemas.microsoft.com/office/drawing/2014/main" id="{C481F78B-8981-FE42-B84B-148AC088D194}"/>
              </a:ext>
            </a:extLst>
          </p:cNvPr>
          <p:cNvSpPr txBox="1"/>
          <p:nvPr/>
        </p:nvSpPr>
        <p:spPr>
          <a:xfrm>
            <a:off x="375719" y="1247282"/>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grpSp>
        <p:nvGrpSpPr>
          <p:cNvPr id="81" name="Gruppieren 80">
            <a:extLst>
              <a:ext uri="{FF2B5EF4-FFF2-40B4-BE49-F238E27FC236}">
                <a16:creationId xmlns:a16="http://schemas.microsoft.com/office/drawing/2014/main" id="{B88838A4-8D95-1E4E-A24B-4B3A8980A9A7}"/>
              </a:ext>
            </a:extLst>
          </p:cNvPr>
          <p:cNvGrpSpPr/>
          <p:nvPr/>
        </p:nvGrpSpPr>
        <p:grpSpPr>
          <a:xfrm>
            <a:off x="334927" y="1416313"/>
            <a:ext cx="2681932" cy="1245409"/>
            <a:chOff x="3037024" y="1527258"/>
            <a:chExt cx="2681932" cy="1245409"/>
          </a:xfrm>
        </p:grpSpPr>
        <p:cxnSp>
          <p:nvCxnSpPr>
            <p:cNvPr id="82" name="Gerade Verbindung mit Pfeil 81">
              <a:extLst>
                <a:ext uri="{FF2B5EF4-FFF2-40B4-BE49-F238E27FC236}">
                  <a16:creationId xmlns:a16="http://schemas.microsoft.com/office/drawing/2014/main" id="{8E5B3BEF-34F1-6442-AA84-E72986700DF1}"/>
                </a:ext>
              </a:extLst>
            </p:cNvPr>
            <p:cNvCxnSpPr>
              <a:cxnSpLocks/>
            </p:cNvCxnSpPr>
            <p:nvPr/>
          </p:nvCxnSpPr>
          <p:spPr>
            <a:xfrm>
              <a:off x="3509434" y="1527258"/>
              <a:ext cx="1772557" cy="936711"/>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83" name="Gerade Verbindung mit Pfeil 82">
              <a:extLst>
                <a:ext uri="{FF2B5EF4-FFF2-40B4-BE49-F238E27FC236}">
                  <a16:creationId xmlns:a16="http://schemas.microsoft.com/office/drawing/2014/main" id="{69127869-ACA1-8345-8B52-444C131E9B64}"/>
                </a:ext>
              </a:extLst>
            </p:cNvPr>
            <p:cNvCxnSpPr/>
            <p:nvPr/>
          </p:nvCxnSpPr>
          <p:spPr>
            <a:xfrm flipV="1">
              <a:off x="3509433" y="2593657"/>
              <a:ext cx="1772557"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84" name="Gerade Verbindung mit Pfeil 83">
              <a:extLst>
                <a:ext uri="{FF2B5EF4-FFF2-40B4-BE49-F238E27FC236}">
                  <a16:creationId xmlns:a16="http://schemas.microsoft.com/office/drawing/2014/main" id="{B2807D1E-6BAF-A248-8086-2FE3A11D538E}"/>
                </a:ext>
              </a:extLst>
            </p:cNvPr>
            <p:cNvCxnSpPr>
              <a:cxnSpLocks/>
            </p:cNvCxnSpPr>
            <p:nvPr/>
          </p:nvCxnSpPr>
          <p:spPr>
            <a:xfrm flipV="1">
              <a:off x="3509433" y="1656946"/>
              <a:ext cx="1772557" cy="936711"/>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85" name="Textfeld 84">
              <a:extLst>
                <a:ext uri="{FF2B5EF4-FFF2-40B4-BE49-F238E27FC236}">
                  <a16:creationId xmlns:a16="http://schemas.microsoft.com/office/drawing/2014/main" id="{3B35C63D-7556-1845-ADA5-EA19D9565674}"/>
                </a:ext>
              </a:extLst>
            </p:cNvPr>
            <p:cNvSpPr txBox="1"/>
            <p:nvPr/>
          </p:nvSpPr>
          <p:spPr>
            <a:xfrm>
              <a:off x="5207277" y="2359275"/>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86" name="Textfeld 85">
              <a:extLst>
                <a:ext uri="{FF2B5EF4-FFF2-40B4-BE49-F238E27FC236}">
                  <a16:creationId xmlns:a16="http://schemas.microsoft.com/office/drawing/2014/main" id="{4593EA44-FD18-7245-825D-3E268072CF71}"/>
                </a:ext>
              </a:extLst>
            </p:cNvPr>
            <p:cNvSpPr txBox="1"/>
            <p:nvPr/>
          </p:nvSpPr>
          <p:spPr>
            <a:xfrm>
              <a:off x="3037024" y="2403335"/>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grpSp>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3</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14981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When CoTiMA is useful</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8AD9A3A1-0530-FA4B-8505-9F7A83D9119B}"/>
              </a:ext>
            </a:extLst>
          </p:cNvPr>
          <p:cNvPicPr>
            <a:picLocks noChangeAspect="1"/>
          </p:cNvPicPr>
          <p:nvPr/>
        </p:nvPicPr>
        <p:blipFill>
          <a:blip r:embed="rId6"/>
          <a:stretch>
            <a:fillRect/>
          </a:stretch>
        </p:blipFill>
        <p:spPr>
          <a:xfrm>
            <a:off x="-6460979" y="1299553"/>
            <a:ext cx="6318559" cy="4304854"/>
          </a:xfrm>
          <a:prstGeom prst="rect">
            <a:avLst/>
          </a:prstGeom>
        </p:spPr>
      </p:pic>
      <p:grpSp>
        <p:nvGrpSpPr>
          <p:cNvPr id="46" name="Gruppieren 45">
            <a:extLst>
              <a:ext uri="{FF2B5EF4-FFF2-40B4-BE49-F238E27FC236}">
                <a16:creationId xmlns:a16="http://schemas.microsoft.com/office/drawing/2014/main" id="{81124428-D1C8-284C-9996-ED73CBB0BD15}"/>
              </a:ext>
            </a:extLst>
          </p:cNvPr>
          <p:cNvGrpSpPr/>
          <p:nvPr/>
        </p:nvGrpSpPr>
        <p:grpSpPr>
          <a:xfrm>
            <a:off x="35899" y="7141854"/>
            <a:ext cx="8621522" cy="5282413"/>
            <a:chOff x="210406" y="922232"/>
            <a:chExt cx="8621522" cy="5282413"/>
          </a:xfrm>
        </p:grpSpPr>
        <p:pic>
          <p:nvPicPr>
            <p:cNvPr id="47" name="Grafik 46">
              <a:extLst>
                <a:ext uri="{FF2B5EF4-FFF2-40B4-BE49-F238E27FC236}">
                  <a16:creationId xmlns:a16="http://schemas.microsoft.com/office/drawing/2014/main" id="{8656A4F6-D9D8-A946-9BC2-BA1DE8CE37EF}"/>
                </a:ext>
              </a:extLst>
            </p:cNvPr>
            <p:cNvPicPr>
              <a:picLocks noChangeAspect="1"/>
            </p:cNvPicPr>
            <p:nvPr/>
          </p:nvPicPr>
          <p:blipFill>
            <a:blip r:embed="rId7"/>
            <a:stretch>
              <a:fillRect/>
            </a:stretch>
          </p:blipFill>
          <p:spPr>
            <a:xfrm>
              <a:off x="217275" y="1564913"/>
              <a:ext cx="4794250" cy="4622800"/>
            </a:xfrm>
            <a:prstGeom prst="rect">
              <a:avLst/>
            </a:prstGeom>
          </p:spPr>
        </p:pic>
        <p:pic>
          <p:nvPicPr>
            <p:cNvPr id="48" name="Grafik 47">
              <a:extLst>
                <a:ext uri="{FF2B5EF4-FFF2-40B4-BE49-F238E27FC236}">
                  <a16:creationId xmlns:a16="http://schemas.microsoft.com/office/drawing/2014/main" id="{602FF646-2C64-AA43-BB7F-F86FDC4E3344}"/>
                </a:ext>
              </a:extLst>
            </p:cNvPr>
            <p:cNvPicPr>
              <a:picLocks noChangeAspect="1"/>
            </p:cNvPicPr>
            <p:nvPr/>
          </p:nvPicPr>
          <p:blipFill>
            <a:blip r:embed="rId8"/>
            <a:stretch>
              <a:fillRect/>
            </a:stretch>
          </p:blipFill>
          <p:spPr>
            <a:xfrm>
              <a:off x="210406" y="922232"/>
              <a:ext cx="4514850" cy="647700"/>
            </a:xfrm>
            <a:prstGeom prst="rect">
              <a:avLst/>
            </a:prstGeom>
          </p:spPr>
        </p:pic>
        <p:pic>
          <p:nvPicPr>
            <p:cNvPr id="52" name="Grafik 51">
              <a:extLst>
                <a:ext uri="{FF2B5EF4-FFF2-40B4-BE49-F238E27FC236}">
                  <a16:creationId xmlns:a16="http://schemas.microsoft.com/office/drawing/2014/main" id="{52F4C7E1-6052-4F4E-915D-0B632E6EB231}"/>
                </a:ext>
              </a:extLst>
            </p:cNvPr>
            <p:cNvPicPr>
              <a:picLocks noChangeAspect="1"/>
            </p:cNvPicPr>
            <p:nvPr/>
          </p:nvPicPr>
          <p:blipFill>
            <a:blip r:embed="rId9"/>
            <a:stretch>
              <a:fillRect/>
            </a:stretch>
          </p:blipFill>
          <p:spPr>
            <a:xfrm>
              <a:off x="4571078" y="1267433"/>
              <a:ext cx="4260850" cy="336550"/>
            </a:xfrm>
            <a:prstGeom prst="rect">
              <a:avLst/>
            </a:prstGeom>
          </p:spPr>
        </p:pic>
        <p:pic>
          <p:nvPicPr>
            <p:cNvPr id="53" name="Grafik 52">
              <a:extLst>
                <a:ext uri="{FF2B5EF4-FFF2-40B4-BE49-F238E27FC236}">
                  <a16:creationId xmlns:a16="http://schemas.microsoft.com/office/drawing/2014/main" id="{D0A5A7F8-3D7A-C14A-A226-8EF08D4AEE4F}"/>
                </a:ext>
              </a:extLst>
            </p:cNvPr>
            <p:cNvPicPr>
              <a:picLocks noChangeAspect="1"/>
            </p:cNvPicPr>
            <p:nvPr/>
          </p:nvPicPr>
          <p:blipFill>
            <a:blip r:embed="rId10"/>
            <a:stretch>
              <a:fillRect/>
            </a:stretch>
          </p:blipFill>
          <p:spPr>
            <a:xfrm>
              <a:off x="4487322" y="2293045"/>
              <a:ext cx="4330700" cy="3911600"/>
            </a:xfrm>
            <a:prstGeom prst="rect">
              <a:avLst/>
            </a:prstGeom>
          </p:spPr>
        </p:pic>
      </p:grpSp>
      <p:grpSp>
        <p:nvGrpSpPr>
          <p:cNvPr id="50" name="Gruppieren 49">
            <a:extLst>
              <a:ext uri="{FF2B5EF4-FFF2-40B4-BE49-F238E27FC236}">
                <a16:creationId xmlns:a16="http://schemas.microsoft.com/office/drawing/2014/main" id="{366E2652-1B8D-6140-82C7-8D1B8D12A410}"/>
              </a:ext>
            </a:extLst>
          </p:cNvPr>
          <p:cNvGrpSpPr/>
          <p:nvPr/>
        </p:nvGrpSpPr>
        <p:grpSpPr>
          <a:xfrm>
            <a:off x="6411079" y="1616614"/>
            <a:ext cx="3392265" cy="1414440"/>
            <a:chOff x="2657290" y="3598460"/>
            <a:chExt cx="3392265" cy="1414440"/>
          </a:xfrm>
        </p:grpSpPr>
        <p:grpSp>
          <p:nvGrpSpPr>
            <p:cNvPr id="29" name="Gruppieren 28">
              <a:extLst>
                <a:ext uri="{FF2B5EF4-FFF2-40B4-BE49-F238E27FC236}">
                  <a16:creationId xmlns:a16="http://schemas.microsoft.com/office/drawing/2014/main" id="{4578B0DC-889D-AA48-AE63-3F08160A55DB}"/>
                </a:ext>
              </a:extLst>
            </p:cNvPr>
            <p:cNvGrpSpPr/>
            <p:nvPr/>
          </p:nvGrpSpPr>
          <p:grpSpPr>
            <a:xfrm>
              <a:off x="3509433" y="3767498"/>
              <a:ext cx="1772558" cy="1145422"/>
              <a:chOff x="1089094" y="2295200"/>
              <a:chExt cx="1764406" cy="714525"/>
            </a:xfrm>
          </p:grpSpPr>
          <p:grpSp>
            <p:nvGrpSpPr>
              <p:cNvPr id="30" name="Gruppieren 29">
                <a:extLst>
                  <a:ext uri="{FF2B5EF4-FFF2-40B4-BE49-F238E27FC236}">
                    <a16:creationId xmlns:a16="http://schemas.microsoft.com/office/drawing/2014/main" id="{811B02F5-707E-2740-BFBB-F3FF1F2B67A6}"/>
                  </a:ext>
                </a:extLst>
              </p:cNvPr>
              <p:cNvGrpSpPr/>
              <p:nvPr/>
            </p:nvGrpSpPr>
            <p:grpSpPr>
              <a:xfrm>
                <a:off x="1089095" y="2295200"/>
                <a:ext cx="1764405" cy="626582"/>
                <a:chOff x="940158" y="2318197"/>
                <a:chExt cx="1764405" cy="626582"/>
              </a:xfrm>
            </p:grpSpPr>
            <p:cxnSp>
              <p:nvCxnSpPr>
                <p:cNvPr id="34" name="Gerade Verbindung mit Pfeil 33">
                  <a:extLst>
                    <a:ext uri="{FF2B5EF4-FFF2-40B4-BE49-F238E27FC236}">
                      <a16:creationId xmlns:a16="http://schemas.microsoft.com/office/drawing/2014/main" id="{425D75FB-A91C-F245-8697-D976B2810256}"/>
                    </a:ext>
                  </a:extLst>
                </p:cNvPr>
                <p:cNvCxnSpPr/>
                <p:nvPr/>
              </p:nvCxnSpPr>
              <p:spPr>
                <a:xfrm>
                  <a:off x="940158" y="2318197"/>
                  <a:ext cx="1764405" cy="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6DA78C0A-9C4A-224D-84F6-00E69AAE976D}"/>
                    </a:ext>
                  </a:extLst>
                </p:cNvPr>
                <p:cNvCxnSpPr>
                  <a:cxnSpLocks/>
                </p:cNvCxnSpPr>
                <p:nvPr/>
              </p:nvCxnSpPr>
              <p:spPr>
                <a:xfrm>
                  <a:off x="940158" y="2360449"/>
                  <a:ext cx="1764405" cy="58433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31" name="Gruppieren 30">
                <a:extLst>
                  <a:ext uri="{FF2B5EF4-FFF2-40B4-BE49-F238E27FC236}">
                    <a16:creationId xmlns:a16="http://schemas.microsoft.com/office/drawing/2014/main" id="{86BA1E64-8F78-0A4F-A72E-4AFC88638DB0}"/>
                  </a:ext>
                </a:extLst>
              </p:cNvPr>
              <p:cNvGrpSpPr/>
              <p:nvPr/>
            </p:nvGrpSpPr>
            <p:grpSpPr>
              <a:xfrm flipV="1">
                <a:off x="1089094" y="2369059"/>
                <a:ext cx="1764405" cy="640666"/>
                <a:chOff x="940158" y="2268903"/>
                <a:chExt cx="1764405" cy="640666"/>
              </a:xfrm>
            </p:grpSpPr>
            <p:cxnSp>
              <p:nvCxnSpPr>
                <p:cNvPr id="32" name="Gerade Verbindung mit Pfeil 31">
                  <a:extLst>
                    <a:ext uri="{FF2B5EF4-FFF2-40B4-BE49-F238E27FC236}">
                      <a16:creationId xmlns:a16="http://schemas.microsoft.com/office/drawing/2014/main" id="{04D83B4C-5C3A-CF40-8D9D-5D69654A51D8}"/>
                    </a:ext>
                  </a:extLst>
                </p:cNvPr>
                <p:cNvCxnSpPr/>
                <p:nvPr/>
              </p:nvCxnSpPr>
              <p:spPr>
                <a:xfrm>
                  <a:off x="940158" y="2268903"/>
                  <a:ext cx="1764405" cy="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4F31D7C2-D9DA-1D4E-B81D-019AAD2C9DFC}"/>
                    </a:ext>
                  </a:extLst>
                </p:cNvPr>
                <p:cNvCxnSpPr>
                  <a:cxnSpLocks/>
                </p:cNvCxnSpPr>
                <p:nvPr/>
              </p:nvCxnSpPr>
              <p:spPr>
                <a:xfrm>
                  <a:off x="940158" y="2325239"/>
                  <a:ext cx="1764405" cy="58433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grpSp>
        </p:grpSp>
        <p:sp>
          <p:nvSpPr>
            <p:cNvPr id="36" name="Textfeld 35">
              <a:extLst>
                <a:ext uri="{FF2B5EF4-FFF2-40B4-BE49-F238E27FC236}">
                  <a16:creationId xmlns:a16="http://schemas.microsoft.com/office/drawing/2014/main" id="{E3A02546-7011-4640-8E73-86431828C362}"/>
                </a:ext>
              </a:extLst>
            </p:cNvPr>
            <p:cNvSpPr txBox="1"/>
            <p:nvPr/>
          </p:nvSpPr>
          <p:spPr>
            <a:xfrm>
              <a:off x="5207277" y="3634964"/>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37" name="Textfeld 36">
              <a:extLst>
                <a:ext uri="{FF2B5EF4-FFF2-40B4-BE49-F238E27FC236}">
                  <a16:creationId xmlns:a16="http://schemas.microsoft.com/office/drawing/2014/main" id="{9930A332-8079-EE4A-94ED-0DACF292D42E}"/>
                </a:ext>
              </a:extLst>
            </p:cNvPr>
            <p:cNvSpPr txBox="1"/>
            <p:nvPr/>
          </p:nvSpPr>
          <p:spPr>
            <a:xfrm>
              <a:off x="3077816" y="3598460"/>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sp>
          <p:nvSpPr>
            <p:cNvPr id="38" name="Textfeld 37">
              <a:extLst>
                <a:ext uri="{FF2B5EF4-FFF2-40B4-BE49-F238E27FC236}">
                  <a16:creationId xmlns:a16="http://schemas.microsoft.com/office/drawing/2014/main" id="{D20FD6E9-3942-3B45-B29F-4F3A36836F85}"/>
                </a:ext>
              </a:extLst>
            </p:cNvPr>
            <p:cNvSpPr txBox="1"/>
            <p:nvPr/>
          </p:nvSpPr>
          <p:spPr>
            <a:xfrm>
              <a:off x="5207277" y="4599508"/>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39" name="Textfeld 38">
              <a:extLst>
                <a:ext uri="{FF2B5EF4-FFF2-40B4-BE49-F238E27FC236}">
                  <a16:creationId xmlns:a16="http://schemas.microsoft.com/office/drawing/2014/main" id="{AB1901B1-B1E0-C34A-90AD-A67BFEE666D5}"/>
                </a:ext>
              </a:extLst>
            </p:cNvPr>
            <p:cNvSpPr txBox="1"/>
            <p:nvPr/>
          </p:nvSpPr>
          <p:spPr>
            <a:xfrm>
              <a:off x="3037024" y="4643568"/>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sp>
          <p:nvSpPr>
            <p:cNvPr id="44" name="Oval 43">
              <a:extLst>
                <a:ext uri="{FF2B5EF4-FFF2-40B4-BE49-F238E27FC236}">
                  <a16:creationId xmlns:a16="http://schemas.microsoft.com/office/drawing/2014/main" id="{520769E8-FDD2-4841-BDDF-3330A36D0E5A}"/>
                </a:ext>
              </a:extLst>
            </p:cNvPr>
            <p:cNvSpPr/>
            <p:nvPr/>
          </p:nvSpPr>
          <p:spPr>
            <a:xfrm>
              <a:off x="2657290" y="3767498"/>
              <a:ext cx="465251" cy="1055112"/>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 name="connsiteX0" fmla="*/ 900000 w 1800000"/>
                <a:gd name="connsiteY0" fmla="*/ 1800000 h 1891440"/>
                <a:gd name="connsiteX1" fmla="*/ 0 w 1800000"/>
                <a:gd name="connsiteY1" fmla="*/ 900000 h 1891440"/>
                <a:gd name="connsiteX2" fmla="*/ 900000 w 1800000"/>
                <a:gd name="connsiteY2" fmla="*/ 0 h 1891440"/>
                <a:gd name="connsiteX3" fmla="*/ 1800000 w 1800000"/>
                <a:gd name="connsiteY3" fmla="*/ 900000 h 1891440"/>
                <a:gd name="connsiteX4" fmla="*/ 991440 w 1800000"/>
                <a:gd name="connsiteY4" fmla="*/ 1891440 h 1891440"/>
                <a:gd name="connsiteX0" fmla="*/ 900000 w 2266544"/>
                <a:gd name="connsiteY0" fmla="*/ 1800000 h 1939567"/>
                <a:gd name="connsiteX1" fmla="*/ 0 w 2266544"/>
                <a:gd name="connsiteY1" fmla="*/ 900000 h 1939567"/>
                <a:gd name="connsiteX2" fmla="*/ 900000 w 2266544"/>
                <a:gd name="connsiteY2" fmla="*/ 0 h 1939567"/>
                <a:gd name="connsiteX3" fmla="*/ 1800000 w 2266544"/>
                <a:gd name="connsiteY3" fmla="*/ 900000 h 1939567"/>
                <a:gd name="connsiteX4" fmla="*/ 2146471 w 2266544"/>
                <a:gd name="connsiteY4" fmla="*/ 1939567 h 1939567"/>
                <a:gd name="connsiteX0" fmla="*/ 900000 w 1800000"/>
                <a:gd name="connsiteY0" fmla="*/ 1800000 h 1800000"/>
                <a:gd name="connsiteX1" fmla="*/ 0 w 1800000"/>
                <a:gd name="connsiteY1" fmla="*/ 900000 h 1800000"/>
                <a:gd name="connsiteX2" fmla="*/ 900000 w 1800000"/>
                <a:gd name="connsiteY2" fmla="*/ 0 h 1800000"/>
                <a:gd name="connsiteX3" fmla="*/ 1800000 w 1800000"/>
                <a:gd name="connsiteY3" fmla="*/ 900000 h 1800000"/>
                <a:gd name="connsiteX0" fmla="*/ 900000 w 900000"/>
                <a:gd name="connsiteY0" fmla="*/ 1800000 h 1800000"/>
                <a:gd name="connsiteX1" fmla="*/ 0 w 900000"/>
                <a:gd name="connsiteY1" fmla="*/ 900000 h 1800000"/>
                <a:gd name="connsiteX2" fmla="*/ 900000 w 900000"/>
                <a:gd name="connsiteY2" fmla="*/ 0 h 1800000"/>
              </a:gdLst>
              <a:ahLst/>
              <a:cxnLst>
                <a:cxn ang="0">
                  <a:pos x="connsiteX0" y="connsiteY0"/>
                </a:cxn>
                <a:cxn ang="0">
                  <a:pos x="connsiteX1" y="connsiteY1"/>
                </a:cxn>
                <a:cxn ang="0">
                  <a:pos x="connsiteX2" y="connsiteY2"/>
                </a:cxn>
              </a:cxnLst>
              <a:rect l="l" t="t" r="r" b="b"/>
              <a:pathLst>
                <a:path w="900000" h="1800000">
                  <a:moveTo>
                    <a:pt x="900000" y="1800000"/>
                  </a:moveTo>
                  <a:cubicBezTo>
                    <a:pt x="402944" y="1800000"/>
                    <a:pt x="0" y="1397056"/>
                    <a:pt x="0" y="900000"/>
                  </a:cubicBezTo>
                  <a:cubicBezTo>
                    <a:pt x="0" y="402944"/>
                    <a:pt x="402944" y="0"/>
                    <a:pt x="900000" y="0"/>
                  </a:cubicBezTo>
                </a:path>
              </a:pathLst>
            </a:cu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9" name="Oval 43">
              <a:extLst>
                <a:ext uri="{FF2B5EF4-FFF2-40B4-BE49-F238E27FC236}">
                  <a16:creationId xmlns:a16="http://schemas.microsoft.com/office/drawing/2014/main" id="{4DDCD02E-28D9-8147-BC31-D1B3691FB080}"/>
                </a:ext>
              </a:extLst>
            </p:cNvPr>
            <p:cNvSpPr/>
            <p:nvPr/>
          </p:nvSpPr>
          <p:spPr>
            <a:xfrm rot="10800000">
              <a:off x="5584304" y="3767498"/>
              <a:ext cx="465251" cy="1055112"/>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 name="connsiteX0" fmla="*/ 900000 w 1800000"/>
                <a:gd name="connsiteY0" fmla="*/ 1800000 h 1891440"/>
                <a:gd name="connsiteX1" fmla="*/ 0 w 1800000"/>
                <a:gd name="connsiteY1" fmla="*/ 900000 h 1891440"/>
                <a:gd name="connsiteX2" fmla="*/ 900000 w 1800000"/>
                <a:gd name="connsiteY2" fmla="*/ 0 h 1891440"/>
                <a:gd name="connsiteX3" fmla="*/ 1800000 w 1800000"/>
                <a:gd name="connsiteY3" fmla="*/ 900000 h 1891440"/>
                <a:gd name="connsiteX4" fmla="*/ 991440 w 1800000"/>
                <a:gd name="connsiteY4" fmla="*/ 1891440 h 1891440"/>
                <a:gd name="connsiteX0" fmla="*/ 900000 w 2266544"/>
                <a:gd name="connsiteY0" fmla="*/ 1800000 h 1939567"/>
                <a:gd name="connsiteX1" fmla="*/ 0 w 2266544"/>
                <a:gd name="connsiteY1" fmla="*/ 900000 h 1939567"/>
                <a:gd name="connsiteX2" fmla="*/ 900000 w 2266544"/>
                <a:gd name="connsiteY2" fmla="*/ 0 h 1939567"/>
                <a:gd name="connsiteX3" fmla="*/ 1800000 w 2266544"/>
                <a:gd name="connsiteY3" fmla="*/ 900000 h 1939567"/>
                <a:gd name="connsiteX4" fmla="*/ 2146471 w 2266544"/>
                <a:gd name="connsiteY4" fmla="*/ 1939567 h 1939567"/>
                <a:gd name="connsiteX0" fmla="*/ 900000 w 1800000"/>
                <a:gd name="connsiteY0" fmla="*/ 1800000 h 1800000"/>
                <a:gd name="connsiteX1" fmla="*/ 0 w 1800000"/>
                <a:gd name="connsiteY1" fmla="*/ 900000 h 1800000"/>
                <a:gd name="connsiteX2" fmla="*/ 900000 w 1800000"/>
                <a:gd name="connsiteY2" fmla="*/ 0 h 1800000"/>
                <a:gd name="connsiteX3" fmla="*/ 1800000 w 1800000"/>
                <a:gd name="connsiteY3" fmla="*/ 900000 h 1800000"/>
                <a:gd name="connsiteX0" fmla="*/ 900000 w 900000"/>
                <a:gd name="connsiteY0" fmla="*/ 1800000 h 1800000"/>
                <a:gd name="connsiteX1" fmla="*/ 0 w 900000"/>
                <a:gd name="connsiteY1" fmla="*/ 900000 h 1800000"/>
                <a:gd name="connsiteX2" fmla="*/ 900000 w 900000"/>
                <a:gd name="connsiteY2" fmla="*/ 0 h 1800000"/>
              </a:gdLst>
              <a:ahLst/>
              <a:cxnLst>
                <a:cxn ang="0">
                  <a:pos x="connsiteX0" y="connsiteY0"/>
                </a:cxn>
                <a:cxn ang="0">
                  <a:pos x="connsiteX1" y="connsiteY1"/>
                </a:cxn>
                <a:cxn ang="0">
                  <a:pos x="connsiteX2" y="connsiteY2"/>
                </a:cxn>
              </a:cxnLst>
              <a:rect l="l" t="t" r="r" b="b"/>
              <a:pathLst>
                <a:path w="900000" h="1800000">
                  <a:moveTo>
                    <a:pt x="900000" y="1800000"/>
                  </a:moveTo>
                  <a:cubicBezTo>
                    <a:pt x="402944" y="1800000"/>
                    <a:pt x="0" y="1397056"/>
                    <a:pt x="0" y="900000"/>
                  </a:cubicBezTo>
                  <a:cubicBezTo>
                    <a:pt x="0" y="402944"/>
                    <a:pt x="402944" y="0"/>
                    <a:pt x="900000" y="0"/>
                  </a:cubicBezTo>
                </a:path>
              </a:pathLst>
            </a:cu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pic>
        <p:nvPicPr>
          <p:cNvPr id="12" name="Audio 11">
            <a:hlinkClick r:id="" action="ppaction://media"/>
            <a:extLst>
              <a:ext uri="{FF2B5EF4-FFF2-40B4-BE49-F238E27FC236}">
                <a16:creationId xmlns:a16="http://schemas.microsoft.com/office/drawing/2014/main" id="{791003CF-565B-8545-8E97-BADACC7AE72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877300" y="5829300"/>
            <a:ext cx="812800" cy="812800"/>
          </a:xfrm>
          <a:prstGeom prst="rect">
            <a:avLst/>
          </a:prstGeom>
        </p:spPr>
      </p:pic>
      <p:sp>
        <p:nvSpPr>
          <p:cNvPr id="40" name="Datumsplatzhalter 2">
            <a:extLst>
              <a:ext uri="{FF2B5EF4-FFF2-40B4-BE49-F238E27FC236}">
                <a16:creationId xmlns:a16="http://schemas.microsoft.com/office/drawing/2014/main" id="{1792BE08-A045-2846-B2E9-551CB0895255}"/>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41" name="Fußzeilenplatzhalter 3">
            <a:extLst>
              <a:ext uri="{FF2B5EF4-FFF2-40B4-BE49-F238E27FC236}">
                <a16:creationId xmlns:a16="http://schemas.microsoft.com/office/drawing/2014/main" id="{1022A7AD-3D42-1643-9BA5-E7D444A840DA}"/>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684074396"/>
      </p:ext>
    </p:extLst>
  </p:cSld>
  <p:clrMapOvr>
    <a:masterClrMapping/>
  </p:clrMapOvr>
  <mc:AlternateContent xmlns:mc="http://schemas.openxmlformats.org/markup-compatibility/2006" xmlns:p14="http://schemas.microsoft.com/office/powerpoint/2010/main">
    <mc:Choice Requires="p14">
      <p:transition spd="slow" p14:dur="2000" advTm="63663"/>
    </mc:Choice>
    <mc:Fallback xmlns="">
      <p:transition spd="slow" advTm="6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285 0.00208 L 0.64679 0.00833 " pathEditMode="relative" rAng="0" ptsTypes="AA">
                                      <p:cBhvr>
                                        <p:cTn id="10" dur="2000" fill="hold"/>
                                        <p:tgtEl>
                                          <p:spTgt spid="7"/>
                                        </p:tgtEl>
                                        <p:attrNameLst>
                                          <p:attrName>ppt_x</p:attrName>
                                          <p:attrName>ppt_y</p:attrName>
                                        </p:attrNameLst>
                                      </p:cBhvr>
                                      <p:rCtr x="30689" y="301"/>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05128E-6 1.11111E-6 L 0.02404 -0.92708 " pathEditMode="relative" rAng="0" ptsTypes="AA">
                                      <p:cBhvr>
                                        <p:cTn id="16" dur="2000" fill="hold"/>
                                        <p:tgtEl>
                                          <p:spTgt spid="46"/>
                                        </p:tgtEl>
                                        <p:attrNameLst>
                                          <p:attrName>ppt_x</p:attrName>
                                          <p:attrName>ppt_y</p:attrName>
                                        </p:attrNameLst>
                                      </p:cBhvr>
                                      <p:rCtr x="1202" y="-46366"/>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4</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14981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When CoTiMA is useful</a:t>
            </a:r>
            <a:endParaRPr lang="de-DE" dirty="0">
              <a:solidFill>
                <a:srgbClr val="C1092D"/>
              </a:solidFill>
              <a:latin typeface="Arial Narrow" panose="020B0604020202020204" pitchFamily="34" charset="0"/>
              <a:cs typeface="Arial Narrow" panose="020B0604020202020204" pitchFamily="34" charset="0"/>
            </a:endParaRPr>
          </a:p>
        </p:txBody>
      </p:sp>
      <p:grpSp>
        <p:nvGrpSpPr>
          <p:cNvPr id="46" name="Gruppieren 45">
            <a:extLst>
              <a:ext uri="{FF2B5EF4-FFF2-40B4-BE49-F238E27FC236}">
                <a16:creationId xmlns:a16="http://schemas.microsoft.com/office/drawing/2014/main" id="{81124428-D1C8-284C-9996-ED73CBB0BD15}"/>
              </a:ext>
            </a:extLst>
          </p:cNvPr>
          <p:cNvGrpSpPr/>
          <p:nvPr/>
        </p:nvGrpSpPr>
        <p:grpSpPr>
          <a:xfrm>
            <a:off x="273212" y="787002"/>
            <a:ext cx="8621522" cy="5282413"/>
            <a:chOff x="210406" y="922232"/>
            <a:chExt cx="8621522" cy="5282413"/>
          </a:xfrm>
        </p:grpSpPr>
        <p:pic>
          <p:nvPicPr>
            <p:cNvPr id="47" name="Grafik 46">
              <a:extLst>
                <a:ext uri="{FF2B5EF4-FFF2-40B4-BE49-F238E27FC236}">
                  <a16:creationId xmlns:a16="http://schemas.microsoft.com/office/drawing/2014/main" id="{8656A4F6-D9D8-A946-9BC2-BA1DE8CE37EF}"/>
                </a:ext>
              </a:extLst>
            </p:cNvPr>
            <p:cNvPicPr>
              <a:picLocks noChangeAspect="1"/>
            </p:cNvPicPr>
            <p:nvPr/>
          </p:nvPicPr>
          <p:blipFill>
            <a:blip r:embed="rId6"/>
            <a:stretch>
              <a:fillRect/>
            </a:stretch>
          </p:blipFill>
          <p:spPr>
            <a:xfrm>
              <a:off x="217275" y="1564913"/>
              <a:ext cx="4794250" cy="4622800"/>
            </a:xfrm>
            <a:prstGeom prst="rect">
              <a:avLst/>
            </a:prstGeom>
          </p:spPr>
        </p:pic>
        <p:pic>
          <p:nvPicPr>
            <p:cNvPr id="48" name="Grafik 47">
              <a:extLst>
                <a:ext uri="{FF2B5EF4-FFF2-40B4-BE49-F238E27FC236}">
                  <a16:creationId xmlns:a16="http://schemas.microsoft.com/office/drawing/2014/main" id="{602FF646-2C64-AA43-BB7F-F86FDC4E3344}"/>
                </a:ext>
              </a:extLst>
            </p:cNvPr>
            <p:cNvPicPr>
              <a:picLocks noChangeAspect="1"/>
            </p:cNvPicPr>
            <p:nvPr/>
          </p:nvPicPr>
          <p:blipFill>
            <a:blip r:embed="rId7"/>
            <a:stretch>
              <a:fillRect/>
            </a:stretch>
          </p:blipFill>
          <p:spPr>
            <a:xfrm>
              <a:off x="210406" y="922232"/>
              <a:ext cx="4514850" cy="647700"/>
            </a:xfrm>
            <a:prstGeom prst="rect">
              <a:avLst/>
            </a:prstGeom>
          </p:spPr>
        </p:pic>
        <p:pic>
          <p:nvPicPr>
            <p:cNvPr id="52" name="Grafik 51">
              <a:extLst>
                <a:ext uri="{FF2B5EF4-FFF2-40B4-BE49-F238E27FC236}">
                  <a16:creationId xmlns:a16="http://schemas.microsoft.com/office/drawing/2014/main" id="{52F4C7E1-6052-4F4E-915D-0B632E6EB231}"/>
                </a:ext>
              </a:extLst>
            </p:cNvPr>
            <p:cNvPicPr>
              <a:picLocks noChangeAspect="1"/>
            </p:cNvPicPr>
            <p:nvPr/>
          </p:nvPicPr>
          <p:blipFill>
            <a:blip r:embed="rId8"/>
            <a:stretch>
              <a:fillRect/>
            </a:stretch>
          </p:blipFill>
          <p:spPr>
            <a:xfrm>
              <a:off x="4571078" y="1267433"/>
              <a:ext cx="4260850" cy="336550"/>
            </a:xfrm>
            <a:prstGeom prst="rect">
              <a:avLst/>
            </a:prstGeom>
          </p:spPr>
        </p:pic>
        <p:pic>
          <p:nvPicPr>
            <p:cNvPr id="53" name="Grafik 52">
              <a:extLst>
                <a:ext uri="{FF2B5EF4-FFF2-40B4-BE49-F238E27FC236}">
                  <a16:creationId xmlns:a16="http://schemas.microsoft.com/office/drawing/2014/main" id="{D0A5A7F8-3D7A-C14A-A226-8EF08D4AEE4F}"/>
                </a:ext>
              </a:extLst>
            </p:cNvPr>
            <p:cNvPicPr>
              <a:picLocks noChangeAspect="1"/>
            </p:cNvPicPr>
            <p:nvPr/>
          </p:nvPicPr>
          <p:blipFill>
            <a:blip r:embed="rId9"/>
            <a:stretch>
              <a:fillRect/>
            </a:stretch>
          </p:blipFill>
          <p:spPr>
            <a:xfrm>
              <a:off x="4487322" y="2293045"/>
              <a:ext cx="4330700" cy="3911600"/>
            </a:xfrm>
            <a:prstGeom prst="rect">
              <a:avLst/>
            </a:prstGeom>
          </p:spPr>
        </p:pic>
      </p:grpSp>
      <p:grpSp>
        <p:nvGrpSpPr>
          <p:cNvPr id="50" name="Gruppieren 49">
            <a:extLst>
              <a:ext uri="{FF2B5EF4-FFF2-40B4-BE49-F238E27FC236}">
                <a16:creationId xmlns:a16="http://schemas.microsoft.com/office/drawing/2014/main" id="{366E2652-1B8D-6140-82C7-8D1B8D12A410}"/>
              </a:ext>
            </a:extLst>
          </p:cNvPr>
          <p:cNvGrpSpPr/>
          <p:nvPr/>
        </p:nvGrpSpPr>
        <p:grpSpPr>
          <a:xfrm>
            <a:off x="6411079" y="1616614"/>
            <a:ext cx="3392265" cy="1414440"/>
            <a:chOff x="2657290" y="3598460"/>
            <a:chExt cx="3392265" cy="1414440"/>
          </a:xfrm>
        </p:grpSpPr>
        <p:grpSp>
          <p:nvGrpSpPr>
            <p:cNvPr id="29" name="Gruppieren 28">
              <a:extLst>
                <a:ext uri="{FF2B5EF4-FFF2-40B4-BE49-F238E27FC236}">
                  <a16:creationId xmlns:a16="http://schemas.microsoft.com/office/drawing/2014/main" id="{4578B0DC-889D-AA48-AE63-3F08160A55DB}"/>
                </a:ext>
              </a:extLst>
            </p:cNvPr>
            <p:cNvGrpSpPr/>
            <p:nvPr/>
          </p:nvGrpSpPr>
          <p:grpSpPr>
            <a:xfrm>
              <a:off x="3509433" y="3767498"/>
              <a:ext cx="1772558" cy="1145422"/>
              <a:chOff x="1089094" y="2295200"/>
              <a:chExt cx="1764406" cy="714525"/>
            </a:xfrm>
          </p:grpSpPr>
          <p:grpSp>
            <p:nvGrpSpPr>
              <p:cNvPr id="30" name="Gruppieren 29">
                <a:extLst>
                  <a:ext uri="{FF2B5EF4-FFF2-40B4-BE49-F238E27FC236}">
                    <a16:creationId xmlns:a16="http://schemas.microsoft.com/office/drawing/2014/main" id="{811B02F5-707E-2740-BFBB-F3FF1F2B67A6}"/>
                  </a:ext>
                </a:extLst>
              </p:cNvPr>
              <p:cNvGrpSpPr/>
              <p:nvPr/>
            </p:nvGrpSpPr>
            <p:grpSpPr>
              <a:xfrm>
                <a:off x="1089095" y="2295200"/>
                <a:ext cx="1764405" cy="626582"/>
                <a:chOff x="940158" y="2318197"/>
                <a:chExt cx="1764405" cy="626582"/>
              </a:xfrm>
            </p:grpSpPr>
            <p:cxnSp>
              <p:nvCxnSpPr>
                <p:cNvPr id="34" name="Gerade Verbindung mit Pfeil 33">
                  <a:extLst>
                    <a:ext uri="{FF2B5EF4-FFF2-40B4-BE49-F238E27FC236}">
                      <a16:creationId xmlns:a16="http://schemas.microsoft.com/office/drawing/2014/main" id="{425D75FB-A91C-F245-8697-D976B2810256}"/>
                    </a:ext>
                  </a:extLst>
                </p:cNvPr>
                <p:cNvCxnSpPr/>
                <p:nvPr/>
              </p:nvCxnSpPr>
              <p:spPr>
                <a:xfrm>
                  <a:off x="940158" y="2318197"/>
                  <a:ext cx="1764405" cy="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6DA78C0A-9C4A-224D-84F6-00E69AAE976D}"/>
                    </a:ext>
                  </a:extLst>
                </p:cNvPr>
                <p:cNvCxnSpPr>
                  <a:cxnSpLocks/>
                </p:cNvCxnSpPr>
                <p:nvPr/>
              </p:nvCxnSpPr>
              <p:spPr>
                <a:xfrm>
                  <a:off x="940158" y="2360449"/>
                  <a:ext cx="1764405" cy="58433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31" name="Gruppieren 30">
                <a:extLst>
                  <a:ext uri="{FF2B5EF4-FFF2-40B4-BE49-F238E27FC236}">
                    <a16:creationId xmlns:a16="http://schemas.microsoft.com/office/drawing/2014/main" id="{86BA1E64-8F78-0A4F-A72E-4AFC88638DB0}"/>
                  </a:ext>
                </a:extLst>
              </p:cNvPr>
              <p:cNvGrpSpPr/>
              <p:nvPr/>
            </p:nvGrpSpPr>
            <p:grpSpPr>
              <a:xfrm flipV="1">
                <a:off x="1089094" y="2369059"/>
                <a:ext cx="1764405" cy="640666"/>
                <a:chOff x="940158" y="2268903"/>
                <a:chExt cx="1764405" cy="640666"/>
              </a:xfrm>
            </p:grpSpPr>
            <p:cxnSp>
              <p:nvCxnSpPr>
                <p:cNvPr id="32" name="Gerade Verbindung mit Pfeil 31">
                  <a:extLst>
                    <a:ext uri="{FF2B5EF4-FFF2-40B4-BE49-F238E27FC236}">
                      <a16:creationId xmlns:a16="http://schemas.microsoft.com/office/drawing/2014/main" id="{04D83B4C-5C3A-CF40-8D9D-5D69654A51D8}"/>
                    </a:ext>
                  </a:extLst>
                </p:cNvPr>
                <p:cNvCxnSpPr/>
                <p:nvPr/>
              </p:nvCxnSpPr>
              <p:spPr>
                <a:xfrm>
                  <a:off x="940158" y="2268903"/>
                  <a:ext cx="1764405" cy="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4F31D7C2-D9DA-1D4E-B81D-019AAD2C9DFC}"/>
                    </a:ext>
                  </a:extLst>
                </p:cNvPr>
                <p:cNvCxnSpPr>
                  <a:cxnSpLocks/>
                </p:cNvCxnSpPr>
                <p:nvPr/>
              </p:nvCxnSpPr>
              <p:spPr>
                <a:xfrm>
                  <a:off x="940158" y="2325239"/>
                  <a:ext cx="1764405" cy="58433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grpSp>
        </p:grpSp>
        <p:sp>
          <p:nvSpPr>
            <p:cNvPr id="36" name="Textfeld 35">
              <a:extLst>
                <a:ext uri="{FF2B5EF4-FFF2-40B4-BE49-F238E27FC236}">
                  <a16:creationId xmlns:a16="http://schemas.microsoft.com/office/drawing/2014/main" id="{E3A02546-7011-4640-8E73-86431828C362}"/>
                </a:ext>
              </a:extLst>
            </p:cNvPr>
            <p:cNvSpPr txBox="1"/>
            <p:nvPr/>
          </p:nvSpPr>
          <p:spPr>
            <a:xfrm>
              <a:off x="5207277" y="3634964"/>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37" name="Textfeld 36">
              <a:extLst>
                <a:ext uri="{FF2B5EF4-FFF2-40B4-BE49-F238E27FC236}">
                  <a16:creationId xmlns:a16="http://schemas.microsoft.com/office/drawing/2014/main" id="{9930A332-8079-EE4A-94ED-0DACF292D42E}"/>
                </a:ext>
              </a:extLst>
            </p:cNvPr>
            <p:cNvSpPr txBox="1"/>
            <p:nvPr/>
          </p:nvSpPr>
          <p:spPr>
            <a:xfrm>
              <a:off x="3077816" y="3598460"/>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sp>
          <p:nvSpPr>
            <p:cNvPr id="38" name="Textfeld 37">
              <a:extLst>
                <a:ext uri="{FF2B5EF4-FFF2-40B4-BE49-F238E27FC236}">
                  <a16:creationId xmlns:a16="http://schemas.microsoft.com/office/drawing/2014/main" id="{D20FD6E9-3942-3B45-B29F-4F3A36836F85}"/>
                </a:ext>
              </a:extLst>
            </p:cNvPr>
            <p:cNvSpPr txBox="1"/>
            <p:nvPr/>
          </p:nvSpPr>
          <p:spPr>
            <a:xfrm>
              <a:off x="5207277" y="4599508"/>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39" name="Textfeld 38">
              <a:extLst>
                <a:ext uri="{FF2B5EF4-FFF2-40B4-BE49-F238E27FC236}">
                  <a16:creationId xmlns:a16="http://schemas.microsoft.com/office/drawing/2014/main" id="{AB1901B1-B1E0-C34A-90AD-A67BFEE666D5}"/>
                </a:ext>
              </a:extLst>
            </p:cNvPr>
            <p:cNvSpPr txBox="1"/>
            <p:nvPr/>
          </p:nvSpPr>
          <p:spPr>
            <a:xfrm>
              <a:off x="3037024" y="4643568"/>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sp>
          <p:nvSpPr>
            <p:cNvPr id="44" name="Oval 43">
              <a:extLst>
                <a:ext uri="{FF2B5EF4-FFF2-40B4-BE49-F238E27FC236}">
                  <a16:creationId xmlns:a16="http://schemas.microsoft.com/office/drawing/2014/main" id="{520769E8-FDD2-4841-BDDF-3330A36D0E5A}"/>
                </a:ext>
              </a:extLst>
            </p:cNvPr>
            <p:cNvSpPr/>
            <p:nvPr/>
          </p:nvSpPr>
          <p:spPr>
            <a:xfrm>
              <a:off x="2657290" y="3767498"/>
              <a:ext cx="465251" cy="1055112"/>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 name="connsiteX0" fmla="*/ 900000 w 1800000"/>
                <a:gd name="connsiteY0" fmla="*/ 1800000 h 1891440"/>
                <a:gd name="connsiteX1" fmla="*/ 0 w 1800000"/>
                <a:gd name="connsiteY1" fmla="*/ 900000 h 1891440"/>
                <a:gd name="connsiteX2" fmla="*/ 900000 w 1800000"/>
                <a:gd name="connsiteY2" fmla="*/ 0 h 1891440"/>
                <a:gd name="connsiteX3" fmla="*/ 1800000 w 1800000"/>
                <a:gd name="connsiteY3" fmla="*/ 900000 h 1891440"/>
                <a:gd name="connsiteX4" fmla="*/ 991440 w 1800000"/>
                <a:gd name="connsiteY4" fmla="*/ 1891440 h 1891440"/>
                <a:gd name="connsiteX0" fmla="*/ 900000 w 2266544"/>
                <a:gd name="connsiteY0" fmla="*/ 1800000 h 1939567"/>
                <a:gd name="connsiteX1" fmla="*/ 0 w 2266544"/>
                <a:gd name="connsiteY1" fmla="*/ 900000 h 1939567"/>
                <a:gd name="connsiteX2" fmla="*/ 900000 w 2266544"/>
                <a:gd name="connsiteY2" fmla="*/ 0 h 1939567"/>
                <a:gd name="connsiteX3" fmla="*/ 1800000 w 2266544"/>
                <a:gd name="connsiteY3" fmla="*/ 900000 h 1939567"/>
                <a:gd name="connsiteX4" fmla="*/ 2146471 w 2266544"/>
                <a:gd name="connsiteY4" fmla="*/ 1939567 h 1939567"/>
                <a:gd name="connsiteX0" fmla="*/ 900000 w 1800000"/>
                <a:gd name="connsiteY0" fmla="*/ 1800000 h 1800000"/>
                <a:gd name="connsiteX1" fmla="*/ 0 w 1800000"/>
                <a:gd name="connsiteY1" fmla="*/ 900000 h 1800000"/>
                <a:gd name="connsiteX2" fmla="*/ 900000 w 1800000"/>
                <a:gd name="connsiteY2" fmla="*/ 0 h 1800000"/>
                <a:gd name="connsiteX3" fmla="*/ 1800000 w 1800000"/>
                <a:gd name="connsiteY3" fmla="*/ 900000 h 1800000"/>
                <a:gd name="connsiteX0" fmla="*/ 900000 w 900000"/>
                <a:gd name="connsiteY0" fmla="*/ 1800000 h 1800000"/>
                <a:gd name="connsiteX1" fmla="*/ 0 w 900000"/>
                <a:gd name="connsiteY1" fmla="*/ 900000 h 1800000"/>
                <a:gd name="connsiteX2" fmla="*/ 900000 w 900000"/>
                <a:gd name="connsiteY2" fmla="*/ 0 h 1800000"/>
              </a:gdLst>
              <a:ahLst/>
              <a:cxnLst>
                <a:cxn ang="0">
                  <a:pos x="connsiteX0" y="connsiteY0"/>
                </a:cxn>
                <a:cxn ang="0">
                  <a:pos x="connsiteX1" y="connsiteY1"/>
                </a:cxn>
                <a:cxn ang="0">
                  <a:pos x="connsiteX2" y="connsiteY2"/>
                </a:cxn>
              </a:cxnLst>
              <a:rect l="l" t="t" r="r" b="b"/>
              <a:pathLst>
                <a:path w="900000" h="1800000">
                  <a:moveTo>
                    <a:pt x="900000" y="1800000"/>
                  </a:moveTo>
                  <a:cubicBezTo>
                    <a:pt x="402944" y="1800000"/>
                    <a:pt x="0" y="1397056"/>
                    <a:pt x="0" y="900000"/>
                  </a:cubicBezTo>
                  <a:cubicBezTo>
                    <a:pt x="0" y="402944"/>
                    <a:pt x="402944" y="0"/>
                    <a:pt x="900000" y="0"/>
                  </a:cubicBezTo>
                </a:path>
              </a:pathLst>
            </a:cu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9" name="Oval 43">
              <a:extLst>
                <a:ext uri="{FF2B5EF4-FFF2-40B4-BE49-F238E27FC236}">
                  <a16:creationId xmlns:a16="http://schemas.microsoft.com/office/drawing/2014/main" id="{4DDCD02E-28D9-8147-BC31-D1B3691FB080}"/>
                </a:ext>
              </a:extLst>
            </p:cNvPr>
            <p:cNvSpPr/>
            <p:nvPr/>
          </p:nvSpPr>
          <p:spPr>
            <a:xfrm rot="10800000">
              <a:off x="5584304" y="3767498"/>
              <a:ext cx="465251" cy="1055112"/>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 name="connsiteX0" fmla="*/ 900000 w 1800000"/>
                <a:gd name="connsiteY0" fmla="*/ 1800000 h 1891440"/>
                <a:gd name="connsiteX1" fmla="*/ 0 w 1800000"/>
                <a:gd name="connsiteY1" fmla="*/ 900000 h 1891440"/>
                <a:gd name="connsiteX2" fmla="*/ 900000 w 1800000"/>
                <a:gd name="connsiteY2" fmla="*/ 0 h 1891440"/>
                <a:gd name="connsiteX3" fmla="*/ 1800000 w 1800000"/>
                <a:gd name="connsiteY3" fmla="*/ 900000 h 1891440"/>
                <a:gd name="connsiteX4" fmla="*/ 991440 w 1800000"/>
                <a:gd name="connsiteY4" fmla="*/ 1891440 h 1891440"/>
                <a:gd name="connsiteX0" fmla="*/ 900000 w 2266544"/>
                <a:gd name="connsiteY0" fmla="*/ 1800000 h 1939567"/>
                <a:gd name="connsiteX1" fmla="*/ 0 w 2266544"/>
                <a:gd name="connsiteY1" fmla="*/ 900000 h 1939567"/>
                <a:gd name="connsiteX2" fmla="*/ 900000 w 2266544"/>
                <a:gd name="connsiteY2" fmla="*/ 0 h 1939567"/>
                <a:gd name="connsiteX3" fmla="*/ 1800000 w 2266544"/>
                <a:gd name="connsiteY3" fmla="*/ 900000 h 1939567"/>
                <a:gd name="connsiteX4" fmla="*/ 2146471 w 2266544"/>
                <a:gd name="connsiteY4" fmla="*/ 1939567 h 1939567"/>
                <a:gd name="connsiteX0" fmla="*/ 900000 w 1800000"/>
                <a:gd name="connsiteY0" fmla="*/ 1800000 h 1800000"/>
                <a:gd name="connsiteX1" fmla="*/ 0 w 1800000"/>
                <a:gd name="connsiteY1" fmla="*/ 900000 h 1800000"/>
                <a:gd name="connsiteX2" fmla="*/ 900000 w 1800000"/>
                <a:gd name="connsiteY2" fmla="*/ 0 h 1800000"/>
                <a:gd name="connsiteX3" fmla="*/ 1800000 w 1800000"/>
                <a:gd name="connsiteY3" fmla="*/ 900000 h 1800000"/>
                <a:gd name="connsiteX0" fmla="*/ 900000 w 900000"/>
                <a:gd name="connsiteY0" fmla="*/ 1800000 h 1800000"/>
                <a:gd name="connsiteX1" fmla="*/ 0 w 900000"/>
                <a:gd name="connsiteY1" fmla="*/ 900000 h 1800000"/>
                <a:gd name="connsiteX2" fmla="*/ 900000 w 900000"/>
                <a:gd name="connsiteY2" fmla="*/ 0 h 1800000"/>
              </a:gdLst>
              <a:ahLst/>
              <a:cxnLst>
                <a:cxn ang="0">
                  <a:pos x="connsiteX0" y="connsiteY0"/>
                </a:cxn>
                <a:cxn ang="0">
                  <a:pos x="connsiteX1" y="connsiteY1"/>
                </a:cxn>
                <a:cxn ang="0">
                  <a:pos x="connsiteX2" y="connsiteY2"/>
                </a:cxn>
              </a:cxnLst>
              <a:rect l="l" t="t" r="r" b="b"/>
              <a:pathLst>
                <a:path w="900000" h="1800000">
                  <a:moveTo>
                    <a:pt x="900000" y="1800000"/>
                  </a:moveTo>
                  <a:cubicBezTo>
                    <a:pt x="402944" y="1800000"/>
                    <a:pt x="0" y="1397056"/>
                    <a:pt x="0" y="900000"/>
                  </a:cubicBezTo>
                  <a:cubicBezTo>
                    <a:pt x="0" y="402944"/>
                    <a:pt x="402944" y="0"/>
                    <a:pt x="900000" y="0"/>
                  </a:cubicBezTo>
                </a:path>
              </a:pathLst>
            </a:cu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sp>
        <p:nvSpPr>
          <p:cNvPr id="55" name="Oval 54">
            <a:extLst>
              <a:ext uri="{FF2B5EF4-FFF2-40B4-BE49-F238E27FC236}">
                <a16:creationId xmlns:a16="http://schemas.microsoft.com/office/drawing/2014/main" id="{F05CA253-B10B-D844-BE48-19FCE37DE4F0}"/>
              </a:ext>
            </a:extLst>
          </p:cNvPr>
          <p:cNvSpPr/>
          <p:nvPr/>
        </p:nvSpPr>
        <p:spPr>
          <a:xfrm>
            <a:off x="5481308" y="503275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6" name="Oval 55">
            <a:extLst>
              <a:ext uri="{FF2B5EF4-FFF2-40B4-BE49-F238E27FC236}">
                <a16:creationId xmlns:a16="http://schemas.microsoft.com/office/drawing/2014/main" id="{5AB20A5C-44F9-3540-90F8-AB3E4EAC6493}"/>
              </a:ext>
            </a:extLst>
          </p:cNvPr>
          <p:cNvSpPr/>
          <p:nvPr/>
        </p:nvSpPr>
        <p:spPr>
          <a:xfrm>
            <a:off x="6353678" y="5787661"/>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7" name="Oval 56">
            <a:extLst>
              <a:ext uri="{FF2B5EF4-FFF2-40B4-BE49-F238E27FC236}">
                <a16:creationId xmlns:a16="http://schemas.microsoft.com/office/drawing/2014/main" id="{6F867164-65E1-9A45-81A8-7143C6323787}"/>
              </a:ext>
            </a:extLst>
          </p:cNvPr>
          <p:cNvSpPr/>
          <p:nvPr/>
        </p:nvSpPr>
        <p:spPr>
          <a:xfrm>
            <a:off x="5470519" y="3513784"/>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8" name="Oval 57">
            <a:extLst>
              <a:ext uri="{FF2B5EF4-FFF2-40B4-BE49-F238E27FC236}">
                <a16:creationId xmlns:a16="http://schemas.microsoft.com/office/drawing/2014/main" id="{5C104011-03B8-AD47-9CD9-758087B200E7}"/>
              </a:ext>
            </a:extLst>
          </p:cNvPr>
          <p:cNvSpPr/>
          <p:nvPr/>
        </p:nvSpPr>
        <p:spPr>
          <a:xfrm>
            <a:off x="7874088" y="579475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9" name="Oval 58">
            <a:extLst>
              <a:ext uri="{FF2B5EF4-FFF2-40B4-BE49-F238E27FC236}">
                <a16:creationId xmlns:a16="http://schemas.microsoft.com/office/drawing/2014/main" id="{C4237DD4-8031-D241-936D-5525FE703D43}"/>
              </a:ext>
            </a:extLst>
          </p:cNvPr>
          <p:cNvSpPr/>
          <p:nvPr/>
        </p:nvSpPr>
        <p:spPr>
          <a:xfrm>
            <a:off x="5470520" y="5780573"/>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0" name="Oval 59">
            <a:extLst>
              <a:ext uri="{FF2B5EF4-FFF2-40B4-BE49-F238E27FC236}">
                <a16:creationId xmlns:a16="http://schemas.microsoft.com/office/drawing/2014/main" id="{6F538ED8-80C6-2448-8179-6D7E9F2E299E}"/>
              </a:ext>
            </a:extLst>
          </p:cNvPr>
          <p:cNvSpPr/>
          <p:nvPr/>
        </p:nvSpPr>
        <p:spPr>
          <a:xfrm>
            <a:off x="6350135" y="503275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1" name="Textfeld 60">
            <a:extLst>
              <a:ext uri="{FF2B5EF4-FFF2-40B4-BE49-F238E27FC236}">
                <a16:creationId xmlns:a16="http://schemas.microsoft.com/office/drawing/2014/main" id="{136BF756-FF7E-A94D-92C4-D21E01B48223}"/>
              </a:ext>
            </a:extLst>
          </p:cNvPr>
          <p:cNvSpPr txBox="1"/>
          <p:nvPr/>
        </p:nvSpPr>
        <p:spPr>
          <a:xfrm>
            <a:off x="6388770" y="2105350"/>
            <a:ext cx="43531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.11</a:t>
            </a:r>
            <a:endParaRPr lang="de-DE" baseline="-50000" dirty="0">
              <a:latin typeface="Arial Narrow" panose="020B0604020202020204" pitchFamily="34" charset="0"/>
              <a:cs typeface="Arial Narrow" panose="020B0604020202020204" pitchFamily="34" charset="0"/>
            </a:endParaRPr>
          </a:p>
        </p:txBody>
      </p:sp>
      <p:sp>
        <p:nvSpPr>
          <p:cNvPr id="62" name="Textfeld 61">
            <a:extLst>
              <a:ext uri="{FF2B5EF4-FFF2-40B4-BE49-F238E27FC236}">
                <a16:creationId xmlns:a16="http://schemas.microsoft.com/office/drawing/2014/main" id="{D55AE5CB-6458-4641-8A17-C37998944770}"/>
              </a:ext>
            </a:extLst>
          </p:cNvPr>
          <p:cNvSpPr txBox="1"/>
          <p:nvPr/>
        </p:nvSpPr>
        <p:spPr>
          <a:xfrm>
            <a:off x="7926710" y="1458718"/>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.64</a:t>
            </a:r>
            <a:endParaRPr lang="de-DE" baseline="-50000" dirty="0">
              <a:latin typeface="Arial Narrow" panose="020B0604020202020204" pitchFamily="34" charset="0"/>
              <a:cs typeface="Arial Narrow" panose="020B0604020202020204" pitchFamily="34" charset="0"/>
            </a:endParaRPr>
          </a:p>
        </p:txBody>
      </p:sp>
      <p:sp>
        <p:nvSpPr>
          <p:cNvPr id="63" name="Textfeld 62">
            <a:extLst>
              <a:ext uri="{FF2B5EF4-FFF2-40B4-BE49-F238E27FC236}">
                <a16:creationId xmlns:a16="http://schemas.microsoft.com/office/drawing/2014/main" id="{9D4BE323-4169-E74A-8644-63BCF50D7CA0}"/>
              </a:ext>
            </a:extLst>
          </p:cNvPr>
          <p:cNvSpPr txBox="1"/>
          <p:nvPr/>
        </p:nvSpPr>
        <p:spPr>
          <a:xfrm>
            <a:off x="7718106" y="1828050"/>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.14</a:t>
            </a:r>
            <a:endParaRPr lang="de-DE" baseline="-50000" dirty="0">
              <a:latin typeface="Arial Narrow" panose="020B0604020202020204" pitchFamily="34" charset="0"/>
              <a:cs typeface="Arial Narrow" panose="020B0604020202020204" pitchFamily="34" charset="0"/>
            </a:endParaRPr>
          </a:p>
        </p:txBody>
      </p:sp>
      <p:sp>
        <p:nvSpPr>
          <p:cNvPr id="64" name="Textfeld 63">
            <a:extLst>
              <a:ext uri="{FF2B5EF4-FFF2-40B4-BE49-F238E27FC236}">
                <a16:creationId xmlns:a16="http://schemas.microsoft.com/office/drawing/2014/main" id="{5AD36A7C-13AA-0C4D-B620-9AB7609A2109}"/>
              </a:ext>
            </a:extLst>
          </p:cNvPr>
          <p:cNvSpPr txBox="1"/>
          <p:nvPr/>
        </p:nvSpPr>
        <p:spPr>
          <a:xfrm>
            <a:off x="7352902" y="2314769"/>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.20</a:t>
            </a:r>
            <a:endParaRPr lang="de-DE" baseline="-50000" dirty="0">
              <a:latin typeface="Arial Narrow" panose="020B0604020202020204" pitchFamily="34" charset="0"/>
              <a:cs typeface="Arial Narrow" panose="020B0604020202020204" pitchFamily="34" charset="0"/>
            </a:endParaRPr>
          </a:p>
        </p:txBody>
      </p:sp>
      <p:sp>
        <p:nvSpPr>
          <p:cNvPr id="65" name="Textfeld 64">
            <a:extLst>
              <a:ext uri="{FF2B5EF4-FFF2-40B4-BE49-F238E27FC236}">
                <a16:creationId xmlns:a16="http://schemas.microsoft.com/office/drawing/2014/main" id="{BCC07257-DF94-C747-830F-52D029092EB8}"/>
              </a:ext>
            </a:extLst>
          </p:cNvPr>
          <p:cNvSpPr txBox="1"/>
          <p:nvPr/>
        </p:nvSpPr>
        <p:spPr>
          <a:xfrm>
            <a:off x="7932403" y="2591613"/>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.69</a:t>
            </a:r>
            <a:endParaRPr lang="de-DE" baseline="-50000" dirty="0">
              <a:latin typeface="Arial Narrow" panose="020B0604020202020204" pitchFamily="34" charset="0"/>
              <a:cs typeface="Arial Narrow" panose="020B0604020202020204" pitchFamily="34" charset="0"/>
            </a:endParaRPr>
          </a:p>
        </p:txBody>
      </p:sp>
      <p:sp>
        <p:nvSpPr>
          <p:cNvPr id="66" name="Textfeld 65">
            <a:extLst>
              <a:ext uri="{FF2B5EF4-FFF2-40B4-BE49-F238E27FC236}">
                <a16:creationId xmlns:a16="http://schemas.microsoft.com/office/drawing/2014/main" id="{EC106874-4597-0946-8773-397C4CFA2A5F}"/>
              </a:ext>
            </a:extLst>
          </p:cNvPr>
          <p:cNvSpPr txBox="1"/>
          <p:nvPr/>
        </p:nvSpPr>
        <p:spPr>
          <a:xfrm>
            <a:off x="9385085" y="2113380"/>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.21</a:t>
            </a:r>
            <a:endParaRPr lang="de-DE" baseline="-50000" dirty="0">
              <a:latin typeface="Arial Narrow" panose="020B0604020202020204" pitchFamily="34" charset="0"/>
              <a:cs typeface="Arial Narrow" panose="020B0604020202020204" pitchFamily="34" charset="0"/>
            </a:endParaRPr>
          </a:p>
        </p:txBody>
      </p:sp>
      <p:pic>
        <p:nvPicPr>
          <p:cNvPr id="9" name="Audio 8">
            <a:hlinkClick r:id="" action="ppaction://media"/>
            <a:extLst>
              <a:ext uri="{FF2B5EF4-FFF2-40B4-BE49-F238E27FC236}">
                <a16:creationId xmlns:a16="http://schemas.microsoft.com/office/drawing/2014/main" id="{03728E58-01AD-954E-9536-582DEEAB470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877300" y="5829300"/>
            <a:ext cx="812800" cy="812800"/>
          </a:xfrm>
          <a:prstGeom prst="rect">
            <a:avLst/>
          </a:prstGeom>
        </p:spPr>
      </p:pic>
      <p:sp>
        <p:nvSpPr>
          <p:cNvPr id="40" name="Datumsplatzhalter 2">
            <a:extLst>
              <a:ext uri="{FF2B5EF4-FFF2-40B4-BE49-F238E27FC236}">
                <a16:creationId xmlns:a16="http://schemas.microsoft.com/office/drawing/2014/main" id="{72016D54-EAF4-2E47-A2C2-1660F8C1B9DA}"/>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41" name="Fußzeilenplatzhalter 3">
            <a:extLst>
              <a:ext uri="{FF2B5EF4-FFF2-40B4-BE49-F238E27FC236}">
                <a16:creationId xmlns:a16="http://schemas.microsoft.com/office/drawing/2014/main" id="{3F07A81B-285D-F24C-BDAB-0145B0ECA906}"/>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777602332"/>
      </p:ext>
    </p:extLst>
  </p:cSld>
  <p:clrMapOvr>
    <a:masterClrMapping/>
  </p:clrMapOvr>
  <mc:AlternateContent xmlns:mc="http://schemas.openxmlformats.org/markup-compatibility/2006" xmlns:p14="http://schemas.microsoft.com/office/powerpoint/2010/main">
    <mc:Choice Requires="p14">
      <p:transition spd="slow" p14:dur="2000" advTm="96297"/>
    </mc:Choice>
    <mc:Fallback xmlns="">
      <p:transition spd="slow" advTm="9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9"/>
                </p:tgtEl>
              </p:cMediaNode>
            </p:audio>
          </p:childTnLst>
        </p:cTn>
      </p:par>
    </p:tnLst>
    <p:bldLst>
      <p:bldP spid="55" grpId="0" animBg="1"/>
      <p:bldP spid="56" grpId="0" animBg="1"/>
      <p:bldP spid="57" grpId="0" animBg="1"/>
      <p:bldP spid="58" grpId="0" animBg="1"/>
      <p:bldP spid="59" grpId="0" animBg="1"/>
      <p:bldP spid="60" grpId="0" animBg="1"/>
      <p:bldP spid="61" grpId="0"/>
      <p:bldP spid="62" grpId="0"/>
      <p:bldP spid="63" grpId="0"/>
      <p:bldP spid="64" grpId="0"/>
      <p:bldP spid="65"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5</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14981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When CoTiMA is useful</a:t>
            </a:r>
            <a:endParaRPr lang="de-DE" dirty="0">
              <a:solidFill>
                <a:srgbClr val="C1092D"/>
              </a:solidFill>
              <a:latin typeface="Arial Narrow" panose="020B0604020202020204" pitchFamily="34" charset="0"/>
              <a:cs typeface="Arial Narrow" panose="020B0604020202020204" pitchFamily="34" charset="0"/>
            </a:endParaRPr>
          </a:p>
        </p:txBody>
      </p:sp>
      <p:grpSp>
        <p:nvGrpSpPr>
          <p:cNvPr id="46" name="Gruppieren 45">
            <a:extLst>
              <a:ext uri="{FF2B5EF4-FFF2-40B4-BE49-F238E27FC236}">
                <a16:creationId xmlns:a16="http://schemas.microsoft.com/office/drawing/2014/main" id="{81124428-D1C8-284C-9996-ED73CBB0BD15}"/>
              </a:ext>
            </a:extLst>
          </p:cNvPr>
          <p:cNvGrpSpPr/>
          <p:nvPr/>
        </p:nvGrpSpPr>
        <p:grpSpPr>
          <a:xfrm>
            <a:off x="273212" y="787002"/>
            <a:ext cx="8621522" cy="5282413"/>
            <a:chOff x="210406" y="922232"/>
            <a:chExt cx="8621522" cy="5282413"/>
          </a:xfrm>
        </p:grpSpPr>
        <p:pic>
          <p:nvPicPr>
            <p:cNvPr id="47" name="Grafik 46">
              <a:extLst>
                <a:ext uri="{FF2B5EF4-FFF2-40B4-BE49-F238E27FC236}">
                  <a16:creationId xmlns:a16="http://schemas.microsoft.com/office/drawing/2014/main" id="{8656A4F6-D9D8-A946-9BC2-BA1DE8CE37EF}"/>
                </a:ext>
              </a:extLst>
            </p:cNvPr>
            <p:cNvPicPr>
              <a:picLocks noChangeAspect="1"/>
            </p:cNvPicPr>
            <p:nvPr/>
          </p:nvPicPr>
          <p:blipFill>
            <a:blip r:embed="rId6"/>
            <a:stretch>
              <a:fillRect/>
            </a:stretch>
          </p:blipFill>
          <p:spPr>
            <a:xfrm>
              <a:off x="217275" y="1564913"/>
              <a:ext cx="4794250" cy="4622800"/>
            </a:xfrm>
            <a:prstGeom prst="rect">
              <a:avLst/>
            </a:prstGeom>
          </p:spPr>
        </p:pic>
        <p:pic>
          <p:nvPicPr>
            <p:cNvPr id="48" name="Grafik 47">
              <a:extLst>
                <a:ext uri="{FF2B5EF4-FFF2-40B4-BE49-F238E27FC236}">
                  <a16:creationId xmlns:a16="http://schemas.microsoft.com/office/drawing/2014/main" id="{602FF646-2C64-AA43-BB7F-F86FDC4E3344}"/>
                </a:ext>
              </a:extLst>
            </p:cNvPr>
            <p:cNvPicPr>
              <a:picLocks noChangeAspect="1"/>
            </p:cNvPicPr>
            <p:nvPr/>
          </p:nvPicPr>
          <p:blipFill>
            <a:blip r:embed="rId7"/>
            <a:stretch>
              <a:fillRect/>
            </a:stretch>
          </p:blipFill>
          <p:spPr>
            <a:xfrm>
              <a:off x="210406" y="922232"/>
              <a:ext cx="4514850" cy="647700"/>
            </a:xfrm>
            <a:prstGeom prst="rect">
              <a:avLst/>
            </a:prstGeom>
          </p:spPr>
        </p:pic>
        <p:pic>
          <p:nvPicPr>
            <p:cNvPr id="52" name="Grafik 51">
              <a:extLst>
                <a:ext uri="{FF2B5EF4-FFF2-40B4-BE49-F238E27FC236}">
                  <a16:creationId xmlns:a16="http://schemas.microsoft.com/office/drawing/2014/main" id="{52F4C7E1-6052-4F4E-915D-0B632E6EB231}"/>
                </a:ext>
              </a:extLst>
            </p:cNvPr>
            <p:cNvPicPr>
              <a:picLocks noChangeAspect="1"/>
            </p:cNvPicPr>
            <p:nvPr/>
          </p:nvPicPr>
          <p:blipFill>
            <a:blip r:embed="rId8"/>
            <a:stretch>
              <a:fillRect/>
            </a:stretch>
          </p:blipFill>
          <p:spPr>
            <a:xfrm>
              <a:off x="4571078" y="1267433"/>
              <a:ext cx="4260850" cy="336550"/>
            </a:xfrm>
            <a:prstGeom prst="rect">
              <a:avLst/>
            </a:prstGeom>
          </p:spPr>
        </p:pic>
        <p:pic>
          <p:nvPicPr>
            <p:cNvPr id="53" name="Grafik 52">
              <a:extLst>
                <a:ext uri="{FF2B5EF4-FFF2-40B4-BE49-F238E27FC236}">
                  <a16:creationId xmlns:a16="http://schemas.microsoft.com/office/drawing/2014/main" id="{D0A5A7F8-3D7A-C14A-A226-8EF08D4AEE4F}"/>
                </a:ext>
              </a:extLst>
            </p:cNvPr>
            <p:cNvPicPr>
              <a:picLocks noChangeAspect="1"/>
            </p:cNvPicPr>
            <p:nvPr/>
          </p:nvPicPr>
          <p:blipFill>
            <a:blip r:embed="rId9"/>
            <a:stretch>
              <a:fillRect/>
            </a:stretch>
          </p:blipFill>
          <p:spPr>
            <a:xfrm>
              <a:off x="4487322" y="2293045"/>
              <a:ext cx="4330700" cy="3911600"/>
            </a:xfrm>
            <a:prstGeom prst="rect">
              <a:avLst/>
            </a:prstGeom>
          </p:spPr>
        </p:pic>
      </p:grpSp>
      <p:grpSp>
        <p:nvGrpSpPr>
          <p:cNvPr id="50" name="Gruppieren 49">
            <a:extLst>
              <a:ext uri="{FF2B5EF4-FFF2-40B4-BE49-F238E27FC236}">
                <a16:creationId xmlns:a16="http://schemas.microsoft.com/office/drawing/2014/main" id="{366E2652-1B8D-6140-82C7-8D1B8D12A410}"/>
              </a:ext>
            </a:extLst>
          </p:cNvPr>
          <p:cNvGrpSpPr/>
          <p:nvPr/>
        </p:nvGrpSpPr>
        <p:grpSpPr>
          <a:xfrm>
            <a:off x="6411079" y="1616614"/>
            <a:ext cx="3392265" cy="1414440"/>
            <a:chOff x="2657290" y="3598460"/>
            <a:chExt cx="3392265" cy="1414440"/>
          </a:xfrm>
        </p:grpSpPr>
        <p:grpSp>
          <p:nvGrpSpPr>
            <p:cNvPr id="29" name="Gruppieren 28">
              <a:extLst>
                <a:ext uri="{FF2B5EF4-FFF2-40B4-BE49-F238E27FC236}">
                  <a16:creationId xmlns:a16="http://schemas.microsoft.com/office/drawing/2014/main" id="{4578B0DC-889D-AA48-AE63-3F08160A55DB}"/>
                </a:ext>
              </a:extLst>
            </p:cNvPr>
            <p:cNvGrpSpPr/>
            <p:nvPr/>
          </p:nvGrpSpPr>
          <p:grpSpPr>
            <a:xfrm>
              <a:off x="3509433" y="3767498"/>
              <a:ext cx="1772558" cy="1145422"/>
              <a:chOff x="1089094" y="2295200"/>
              <a:chExt cx="1764406" cy="714525"/>
            </a:xfrm>
          </p:grpSpPr>
          <p:grpSp>
            <p:nvGrpSpPr>
              <p:cNvPr id="30" name="Gruppieren 29">
                <a:extLst>
                  <a:ext uri="{FF2B5EF4-FFF2-40B4-BE49-F238E27FC236}">
                    <a16:creationId xmlns:a16="http://schemas.microsoft.com/office/drawing/2014/main" id="{811B02F5-707E-2740-BFBB-F3FF1F2B67A6}"/>
                  </a:ext>
                </a:extLst>
              </p:cNvPr>
              <p:cNvGrpSpPr/>
              <p:nvPr/>
            </p:nvGrpSpPr>
            <p:grpSpPr>
              <a:xfrm>
                <a:off x="1089095" y="2295200"/>
                <a:ext cx="1764405" cy="626582"/>
                <a:chOff x="940158" y="2318197"/>
                <a:chExt cx="1764405" cy="626582"/>
              </a:xfrm>
            </p:grpSpPr>
            <p:cxnSp>
              <p:nvCxnSpPr>
                <p:cNvPr id="34" name="Gerade Verbindung mit Pfeil 33">
                  <a:extLst>
                    <a:ext uri="{FF2B5EF4-FFF2-40B4-BE49-F238E27FC236}">
                      <a16:creationId xmlns:a16="http://schemas.microsoft.com/office/drawing/2014/main" id="{425D75FB-A91C-F245-8697-D976B2810256}"/>
                    </a:ext>
                  </a:extLst>
                </p:cNvPr>
                <p:cNvCxnSpPr/>
                <p:nvPr/>
              </p:nvCxnSpPr>
              <p:spPr>
                <a:xfrm>
                  <a:off x="940158" y="2318197"/>
                  <a:ext cx="1764405" cy="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6DA78C0A-9C4A-224D-84F6-00E69AAE976D}"/>
                    </a:ext>
                  </a:extLst>
                </p:cNvPr>
                <p:cNvCxnSpPr>
                  <a:cxnSpLocks/>
                </p:cNvCxnSpPr>
                <p:nvPr/>
              </p:nvCxnSpPr>
              <p:spPr>
                <a:xfrm>
                  <a:off x="940158" y="2360449"/>
                  <a:ext cx="1764405" cy="58433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31" name="Gruppieren 30">
                <a:extLst>
                  <a:ext uri="{FF2B5EF4-FFF2-40B4-BE49-F238E27FC236}">
                    <a16:creationId xmlns:a16="http://schemas.microsoft.com/office/drawing/2014/main" id="{86BA1E64-8F78-0A4F-A72E-4AFC88638DB0}"/>
                  </a:ext>
                </a:extLst>
              </p:cNvPr>
              <p:cNvGrpSpPr/>
              <p:nvPr/>
            </p:nvGrpSpPr>
            <p:grpSpPr>
              <a:xfrm flipV="1">
                <a:off x="1089094" y="2369059"/>
                <a:ext cx="1764405" cy="640666"/>
                <a:chOff x="940158" y="2268903"/>
                <a:chExt cx="1764405" cy="640666"/>
              </a:xfrm>
            </p:grpSpPr>
            <p:cxnSp>
              <p:nvCxnSpPr>
                <p:cNvPr id="32" name="Gerade Verbindung mit Pfeil 31">
                  <a:extLst>
                    <a:ext uri="{FF2B5EF4-FFF2-40B4-BE49-F238E27FC236}">
                      <a16:creationId xmlns:a16="http://schemas.microsoft.com/office/drawing/2014/main" id="{04D83B4C-5C3A-CF40-8D9D-5D69654A51D8}"/>
                    </a:ext>
                  </a:extLst>
                </p:cNvPr>
                <p:cNvCxnSpPr/>
                <p:nvPr/>
              </p:nvCxnSpPr>
              <p:spPr>
                <a:xfrm>
                  <a:off x="940158" y="2268903"/>
                  <a:ext cx="1764405" cy="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4F31D7C2-D9DA-1D4E-B81D-019AAD2C9DFC}"/>
                    </a:ext>
                  </a:extLst>
                </p:cNvPr>
                <p:cNvCxnSpPr>
                  <a:cxnSpLocks/>
                </p:cNvCxnSpPr>
                <p:nvPr/>
              </p:nvCxnSpPr>
              <p:spPr>
                <a:xfrm>
                  <a:off x="940158" y="2325239"/>
                  <a:ext cx="1764405" cy="584330"/>
                </a:xfrm>
                <a:prstGeom prst="straightConnector1">
                  <a:avLst/>
                </a:prstGeom>
                <a:ln>
                  <a:solidFill>
                    <a:schemeClr val="tx1"/>
                  </a:solidFill>
                  <a:headEnd type="arrow"/>
                  <a:tailEnd type="triangle" w="lg" len="med"/>
                </a:ln>
                <a:effectLst/>
              </p:spPr>
              <p:style>
                <a:lnRef idx="2">
                  <a:schemeClr val="accent1"/>
                </a:lnRef>
                <a:fillRef idx="0">
                  <a:schemeClr val="accent1"/>
                </a:fillRef>
                <a:effectRef idx="1">
                  <a:schemeClr val="accent1"/>
                </a:effectRef>
                <a:fontRef idx="minor">
                  <a:schemeClr val="tx1"/>
                </a:fontRef>
              </p:style>
            </p:cxnSp>
          </p:grpSp>
        </p:grpSp>
        <p:sp>
          <p:nvSpPr>
            <p:cNvPr id="36" name="Textfeld 35">
              <a:extLst>
                <a:ext uri="{FF2B5EF4-FFF2-40B4-BE49-F238E27FC236}">
                  <a16:creationId xmlns:a16="http://schemas.microsoft.com/office/drawing/2014/main" id="{E3A02546-7011-4640-8E73-86431828C362}"/>
                </a:ext>
              </a:extLst>
            </p:cNvPr>
            <p:cNvSpPr txBox="1"/>
            <p:nvPr/>
          </p:nvSpPr>
          <p:spPr>
            <a:xfrm>
              <a:off x="5207277" y="3634964"/>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37" name="Textfeld 36">
              <a:extLst>
                <a:ext uri="{FF2B5EF4-FFF2-40B4-BE49-F238E27FC236}">
                  <a16:creationId xmlns:a16="http://schemas.microsoft.com/office/drawing/2014/main" id="{9930A332-8079-EE4A-94ED-0DACF292D42E}"/>
                </a:ext>
              </a:extLst>
            </p:cNvPr>
            <p:cNvSpPr txBox="1"/>
            <p:nvPr/>
          </p:nvSpPr>
          <p:spPr>
            <a:xfrm>
              <a:off x="3077816" y="3598460"/>
              <a:ext cx="521297"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JS</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sp>
          <p:nvSpPr>
            <p:cNvPr id="38" name="Textfeld 37">
              <a:extLst>
                <a:ext uri="{FF2B5EF4-FFF2-40B4-BE49-F238E27FC236}">
                  <a16:creationId xmlns:a16="http://schemas.microsoft.com/office/drawing/2014/main" id="{D20FD6E9-3942-3B45-B29F-4F3A36836F85}"/>
                </a:ext>
              </a:extLst>
            </p:cNvPr>
            <p:cNvSpPr txBox="1"/>
            <p:nvPr/>
          </p:nvSpPr>
          <p:spPr>
            <a:xfrm>
              <a:off x="5207277" y="4599508"/>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1</a:t>
              </a:r>
            </a:p>
          </p:txBody>
        </p:sp>
        <p:sp>
          <p:nvSpPr>
            <p:cNvPr id="39" name="Textfeld 38">
              <a:extLst>
                <a:ext uri="{FF2B5EF4-FFF2-40B4-BE49-F238E27FC236}">
                  <a16:creationId xmlns:a16="http://schemas.microsoft.com/office/drawing/2014/main" id="{AB1901B1-B1E0-C34A-90AD-A67BFEE666D5}"/>
                </a:ext>
              </a:extLst>
            </p:cNvPr>
            <p:cNvSpPr txBox="1"/>
            <p:nvPr/>
          </p:nvSpPr>
          <p:spPr>
            <a:xfrm>
              <a:off x="3037024" y="4643568"/>
              <a:ext cx="511679"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JP</a:t>
              </a:r>
              <a:r>
                <a:rPr lang="de-DE" baseline="-25000" dirty="0">
                  <a:latin typeface="Arial Narrow" panose="020B0604020202020204" pitchFamily="34" charset="0"/>
                  <a:cs typeface="Arial Narrow" panose="020B0604020202020204" pitchFamily="34" charset="0"/>
                </a:rPr>
                <a:t>t</a:t>
              </a:r>
              <a:r>
                <a:rPr lang="de-DE" baseline="-50000" dirty="0">
                  <a:latin typeface="Arial Narrow" panose="020B0604020202020204" pitchFamily="34" charset="0"/>
                  <a:cs typeface="Arial Narrow" panose="020B0604020202020204" pitchFamily="34" charset="0"/>
                </a:rPr>
                <a:t>0</a:t>
              </a:r>
              <a:endParaRPr lang="de-DE" dirty="0">
                <a:latin typeface="Arial Narrow" panose="020B0604020202020204" pitchFamily="34" charset="0"/>
                <a:cs typeface="Arial Narrow" panose="020B0604020202020204" pitchFamily="34" charset="0"/>
              </a:endParaRPr>
            </a:p>
          </p:txBody>
        </p:sp>
        <p:sp>
          <p:nvSpPr>
            <p:cNvPr id="44" name="Oval 43">
              <a:extLst>
                <a:ext uri="{FF2B5EF4-FFF2-40B4-BE49-F238E27FC236}">
                  <a16:creationId xmlns:a16="http://schemas.microsoft.com/office/drawing/2014/main" id="{520769E8-FDD2-4841-BDDF-3330A36D0E5A}"/>
                </a:ext>
              </a:extLst>
            </p:cNvPr>
            <p:cNvSpPr/>
            <p:nvPr/>
          </p:nvSpPr>
          <p:spPr>
            <a:xfrm>
              <a:off x="2657290" y="3767498"/>
              <a:ext cx="465251" cy="1055112"/>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 name="connsiteX0" fmla="*/ 900000 w 1800000"/>
                <a:gd name="connsiteY0" fmla="*/ 1800000 h 1891440"/>
                <a:gd name="connsiteX1" fmla="*/ 0 w 1800000"/>
                <a:gd name="connsiteY1" fmla="*/ 900000 h 1891440"/>
                <a:gd name="connsiteX2" fmla="*/ 900000 w 1800000"/>
                <a:gd name="connsiteY2" fmla="*/ 0 h 1891440"/>
                <a:gd name="connsiteX3" fmla="*/ 1800000 w 1800000"/>
                <a:gd name="connsiteY3" fmla="*/ 900000 h 1891440"/>
                <a:gd name="connsiteX4" fmla="*/ 991440 w 1800000"/>
                <a:gd name="connsiteY4" fmla="*/ 1891440 h 1891440"/>
                <a:gd name="connsiteX0" fmla="*/ 900000 w 2266544"/>
                <a:gd name="connsiteY0" fmla="*/ 1800000 h 1939567"/>
                <a:gd name="connsiteX1" fmla="*/ 0 w 2266544"/>
                <a:gd name="connsiteY1" fmla="*/ 900000 h 1939567"/>
                <a:gd name="connsiteX2" fmla="*/ 900000 w 2266544"/>
                <a:gd name="connsiteY2" fmla="*/ 0 h 1939567"/>
                <a:gd name="connsiteX3" fmla="*/ 1800000 w 2266544"/>
                <a:gd name="connsiteY3" fmla="*/ 900000 h 1939567"/>
                <a:gd name="connsiteX4" fmla="*/ 2146471 w 2266544"/>
                <a:gd name="connsiteY4" fmla="*/ 1939567 h 1939567"/>
                <a:gd name="connsiteX0" fmla="*/ 900000 w 1800000"/>
                <a:gd name="connsiteY0" fmla="*/ 1800000 h 1800000"/>
                <a:gd name="connsiteX1" fmla="*/ 0 w 1800000"/>
                <a:gd name="connsiteY1" fmla="*/ 900000 h 1800000"/>
                <a:gd name="connsiteX2" fmla="*/ 900000 w 1800000"/>
                <a:gd name="connsiteY2" fmla="*/ 0 h 1800000"/>
                <a:gd name="connsiteX3" fmla="*/ 1800000 w 1800000"/>
                <a:gd name="connsiteY3" fmla="*/ 900000 h 1800000"/>
                <a:gd name="connsiteX0" fmla="*/ 900000 w 900000"/>
                <a:gd name="connsiteY0" fmla="*/ 1800000 h 1800000"/>
                <a:gd name="connsiteX1" fmla="*/ 0 w 900000"/>
                <a:gd name="connsiteY1" fmla="*/ 900000 h 1800000"/>
                <a:gd name="connsiteX2" fmla="*/ 900000 w 900000"/>
                <a:gd name="connsiteY2" fmla="*/ 0 h 1800000"/>
              </a:gdLst>
              <a:ahLst/>
              <a:cxnLst>
                <a:cxn ang="0">
                  <a:pos x="connsiteX0" y="connsiteY0"/>
                </a:cxn>
                <a:cxn ang="0">
                  <a:pos x="connsiteX1" y="connsiteY1"/>
                </a:cxn>
                <a:cxn ang="0">
                  <a:pos x="connsiteX2" y="connsiteY2"/>
                </a:cxn>
              </a:cxnLst>
              <a:rect l="l" t="t" r="r" b="b"/>
              <a:pathLst>
                <a:path w="900000" h="1800000">
                  <a:moveTo>
                    <a:pt x="900000" y="1800000"/>
                  </a:moveTo>
                  <a:cubicBezTo>
                    <a:pt x="402944" y="1800000"/>
                    <a:pt x="0" y="1397056"/>
                    <a:pt x="0" y="900000"/>
                  </a:cubicBezTo>
                  <a:cubicBezTo>
                    <a:pt x="0" y="402944"/>
                    <a:pt x="402944" y="0"/>
                    <a:pt x="900000" y="0"/>
                  </a:cubicBezTo>
                </a:path>
              </a:pathLst>
            </a:cu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9" name="Oval 43">
              <a:extLst>
                <a:ext uri="{FF2B5EF4-FFF2-40B4-BE49-F238E27FC236}">
                  <a16:creationId xmlns:a16="http://schemas.microsoft.com/office/drawing/2014/main" id="{4DDCD02E-28D9-8147-BC31-D1B3691FB080}"/>
                </a:ext>
              </a:extLst>
            </p:cNvPr>
            <p:cNvSpPr/>
            <p:nvPr/>
          </p:nvSpPr>
          <p:spPr>
            <a:xfrm rot="10800000">
              <a:off x="5584304" y="3767498"/>
              <a:ext cx="465251" cy="1055112"/>
            </a:xfrm>
            <a:custGeom>
              <a:avLst/>
              <a:gdLst>
                <a:gd name="connsiteX0" fmla="*/ 0 w 1800000"/>
                <a:gd name="connsiteY0" fmla="*/ 900000 h 1800000"/>
                <a:gd name="connsiteX1" fmla="*/ 900000 w 1800000"/>
                <a:gd name="connsiteY1" fmla="*/ 0 h 1800000"/>
                <a:gd name="connsiteX2" fmla="*/ 1800000 w 1800000"/>
                <a:gd name="connsiteY2" fmla="*/ 900000 h 1800000"/>
                <a:gd name="connsiteX3" fmla="*/ 900000 w 1800000"/>
                <a:gd name="connsiteY3" fmla="*/ 1800000 h 1800000"/>
                <a:gd name="connsiteX4" fmla="*/ 0 w 1800000"/>
                <a:gd name="connsiteY4" fmla="*/ 900000 h 1800000"/>
                <a:gd name="connsiteX0" fmla="*/ 900000 w 1800000"/>
                <a:gd name="connsiteY0" fmla="*/ 1800000 h 1891440"/>
                <a:gd name="connsiteX1" fmla="*/ 0 w 1800000"/>
                <a:gd name="connsiteY1" fmla="*/ 900000 h 1891440"/>
                <a:gd name="connsiteX2" fmla="*/ 900000 w 1800000"/>
                <a:gd name="connsiteY2" fmla="*/ 0 h 1891440"/>
                <a:gd name="connsiteX3" fmla="*/ 1800000 w 1800000"/>
                <a:gd name="connsiteY3" fmla="*/ 900000 h 1891440"/>
                <a:gd name="connsiteX4" fmla="*/ 991440 w 1800000"/>
                <a:gd name="connsiteY4" fmla="*/ 1891440 h 1891440"/>
                <a:gd name="connsiteX0" fmla="*/ 900000 w 2266544"/>
                <a:gd name="connsiteY0" fmla="*/ 1800000 h 1939567"/>
                <a:gd name="connsiteX1" fmla="*/ 0 w 2266544"/>
                <a:gd name="connsiteY1" fmla="*/ 900000 h 1939567"/>
                <a:gd name="connsiteX2" fmla="*/ 900000 w 2266544"/>
                <a:gd name="connsiteY2" fmla="*/ 0 h 1939567"/>
                <a:gd name="connsiteX3" fmla="*/ 1800000 w 2266544"/>
                <a:gd name="connsiteY3" fmla="*/ 900000 h 1939567"/>
                <a:gd name="connsiteX4" fmla="*/ 2146471 w 2266544"/>
                <a:gd name="connsiteY4" fmla="*/ 1939567 h 1939567"/>
                <a:gd name="connsiteX0" fmla="*/ 900000 w 1800000"/>
                <a:gd name="connsiteY0" fmla="*/ 1800000 h 1800000"/>
                <a:gd name="connsiteX1" fmla="*/ 0 w 1800000"/>
                <a:gd name="connsiteY1" fmla="*/ 900000 h 1800000"/>
                <a:gd name="connsiteX2" fmla="*/ 900000 w 1800000"/>
                <a:gd name="connsiteY2" fmla="*/ 0 h 1800000"/>
                <a:gd name="connsiteX3" fmla="*/ 1800000 w 1800000"/>
                <a:gd name="connsiteY3" fmla="*/ 900000 h 1800000"/>
                <a:gd name="connsiteX0" fmla="*/ 900000 w 900000"/>
                <a:gd name="connsiteY0" fmla="*/ 1800000 h 1800000"/>
                <a:gd name="connsiteX1" fmla="*/ 0 w 900000"/>
                <a:gd name="connsiteY1" fmla="*/ 900000 h 1800000"/>
                <a:gd name="connsiteX2" fmla="*/ 900000 w 900000"/>
                <a:gd name="connsiteY2" fmla="*/ 0 h 1800000"/>
              </a:gdLst>
              <a:ahLst/>
              <a:cxnLst>
                <a:cxn ang="0">
                  <a:pos x="connsiteX0" y="connsiteY0"/>
                </a:cxn>
                <a:cxn ang="0">
                  <a:pos x="connsiteX1" y="connsiteY1"/>
                </a:cxn>
                <a:cxn ang="0">
                  <a:pos x="connsiteX2" y="connsiteY2"/>
                </a:cxn>
              </a:cxnLst>
              <a:rect l="l" t="t" r="r" b="b"/>
              <a:pathLst>
                <a:path w="900000" h="1800000">
                  <a:moveTo>
                    <a:pt x="900000" y="1800000"/>
                  </a:moveTo>
                  <a:cubicBezTo>
                    <a:pt x="402944" y="1800000"/>
                    <a:pt x="0" y="1397056"/>
                    <a:pt x="0" y="900000"/>
                  </a:cubicBezTo>
                  <a:cubicBezTo>
                    <a:pt x="0" y="402944"/>
                    <a:pt x="402944" y="0"/>
                    <a:pt x="900000" y="0"/>
                  </a:cubicBezTo>
                </a:path>
              </a:pathLst>
            </a:cu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sp>
        <p:nvSpPr>
          <p:cNvPr id="55" name="Oval 54">
            <a:extLst>
              <a:ext uri="{FF2B5EF4-FFF2-40B4-BE49-F238E27FC236}">
                <a16:creationId xmlns:a16="http://schemas.microsoft.com/office/drawing/2014/main" id="{F05CA253-B10B-D844-BE48-19FCE37DE4F0}"/>
              </a:ext>
            </a:extLst>
          </p:cNvPr>
          <p:cNvSpPr/>
          <p:nvPr/>
        </p:nvSpPr>
        <p:spPr>
          <a:xfrm>
            <a:off x="5481308" y="503275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6" name="Oval 55">
            <a:extLst>
              <a:ext uri="{FF2B5EF4-FFF2-40B4-BE49-F238E27FC236}">
                <a16:creationId xmlns:a16="http://schemas.microsoft.com/office/drawing/2014/main" id="{5AB20A5C-44F9-3540-90F8-AB3E4EAC6493}"/>
              </a:ext>
            </a:extLst>
          </p:cNvPr>
          <p:cNvSpPr/>
          <p:nvPr/>
        </p:nvSpPr>
        <p:spPr>
          <a:xfrm>
            <a:off x="6353678" y="5787661"/>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7" name="Oval 56">
            <a:extLst>
              <a:ext uri="{FF2B5EF4-FFF2-40B4-BE49-F238E27FC236}">
                <a16:creationId xmlns:a16="http://schemas.microsoft.com/office/drawing/2014/main" id="{6F867164-65E1-9A45-81A8-7143C6323787}"/>
              </a:ext>
            </a:extLst>
          </p:cNvPr>
          <p:cNvSpPr/>
          <p:nvPr/>
        </p:nvSpPr>
        <p:spPr>
          <a:xfrm>
            <a:off x="5470519" y="3513784"/>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8" name="Oval 57">
            <a:extLst>
              <a:ext uri="{FF2B5EF4-FFF2-40B4-BE49-F238E27FC236}">
                <a16:creationId xmlns:a16="http://schemas.microsoft.com/office/drawing/2014/main" id="{5C104011-03B8-AD47-9CD9-758087B200E7}"/>
              </a:ext>
            </a:extLst>
          </p:cNvPr>
          <p:cNvSpPr/>
          <p:nvPr/>
        </p:nvSpPr>
        <p:spPr>
          <a:xfrm>
            <a:off x="7874088" y="579475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9" name="Oval 58">
            <a:extLst>
              <a:ext uri="{FF2B5EF4-FFF2-40B4-BE49-F238E27FC236}">
                <a16:creationId xmlns:a16="http://schemas.microsoft.com/office/drawing/2014/main" id="{C4237DD4-8031-D241-936D-5525FE703D43}"/>
              </a:ext>
            </a:extLst>
          </p:cNvPr>
          <p:cNvSpPr/>
          <p:nvPr/>
        </p:nvSpPr>
        <p:spPr>
          <a:xfrm>
            <a:off x="5470520" y="5780573"/>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0" name="Oval 59">
            <a:extLst>
              <a:ext uri="{FF2B5EF4-FFF2-40B4-BE49-F238E27FC236}">
                <a16:creationId xmlns:a16="http://schemas.microsoft.com/office/drawing/2014/main" id="{6F538ED8-80C6-2448-8179-6D7E9F2E299E}"/>
              </a:ext>
            </a:extLst>
          </p:cNvPr>
          <p:cNvSpPr/>
          <p:nvPr/>
        </p:nvSpPr>
        <p:spPr>
          <a:xfrm>
            <a:off x="6350135" y="503275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1" name="Textfeld 60">
            <a:extLst>
              <a:ext uri="{FF2B5EF4-FFF2-40B4-BE49-F238E27FC236}">
                <a16:creationId xmlns:a16="http://schemas.microsoft.com/office/drawing/2014/main" id="{136BF756-FF7E-A94D-92C4-D21E01B48223}"/>
              </a:ext>
            </a:extLst>
          </p:cNvPr>
          <p:cNvSpPr txBox="1"/>
          <p:nvPr/>
        </p:nvSpPr>
        <p:spPr>
          <a:xfrm>
            <a:off x="6388770" y="2105350"/>
            <a:ext cx="43531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.11</a:t>
            </a:r>
            <a:endParaRPr lang="de-DE" baseline="-50000" dirty="0">
              <a:latin typeface="Arial Narrow" panose="020B0604020202020204" pitchFamily="34" charset="0"/>
              <a:cs typeface="Arial Narrow" panose="020B0604020202020204" pitchFamily="34" charset="0"/>
            </a:endParaRPr>
          </a:p>
        </p:txBody>
      </p:sp>
      <p:sp>
        <p:nvSpPr>
          <p:cNvPr id="62" name="Textfeld 61">
            <a:extLst>
              <a:ext uri="{FF2B5EF4-FFF2-40B4-BE49-F238E27FC236}">
                <a16:creationId xmlns:a16="http://schemas.microsoft.com/office/drawing/2014/main" id="{D55AE5CB-6458-4641-8A17-C37998944770}"/>
              </a:ext>
            </a:extLst>
          </p:cNvPr>
          <p:cNvSpPr txBox="1"/>
          <p:nvPr/>
        </p:nvSpPr>
        <p:spPr>
          <a:xfrm>
            <a:off x="7926710" y="1458718"/>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.64</a:t>
            </a:r>
            <a:endParaRPr lang="de-DE" baseline="-50000" dirty="0">
              <a:latin typeface="Arial Narrow" panose="020B0604020202020204" pitchFamily="34" charset="0"/>
              <a:cs typeface="Arial Narrow" panose="020B0604020202020204" pitchFamily="34" charset="0"/>
            </a:endParaRPr>
          </a:p>
        </p:txBody>
      </p:sp>
      <p:sp>
        <p:nvSpPr>
          <p:cNvPr id="63" name="Textfeld 62">
            <a:extLst>
              <a:ext uri="{FF2B5EF4-FFF2-40B4-BE49-F238E27FC236}">
                <a16:creationId xmlns:a16="http://schemas.microsoft.com/office/drawing/2014/main" id="{9D4BE323-4169-E74A-8644-63BCF50D7CA0}"/>
              </a:ext>
            </a:extLst>
          </p:cNvPr>
          <p:cNvSpPr txBox="1"/>
          <p:nvPr/>
        </p:nvSpPr>
        <p:spPr>
          <a:xfrm>
            <a:off x="7718106" y="1828050"/>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.14</a:t>
            </a:r>
            <a:endParaRPr lang="de-DE" baseline="-50000" dirty="0">
              <a:latin typeface="Arial Narrow" panose="020B0604020202020204" pitchFamily="34" charset="0"/>
              <a:cs typeface="Arial Narrow" panose="020B0604020202020204" pitchFamily="34" charset="0"/>
            </a:endParaRPr>
          </a:p>
        </p:txBody>
      </p:sp>
      <p:sp>
        <p:nvSpPr>
          <p:cNvPr id="64" name="Textfeld 63">
            <a:extLst>
              <a:ext uri="{FF2B5EF4-FFF2-40B4-BE49-F238E27FC236}">
                <a16:creationId xmlns:a16="http://schemas.microsoft.com/office/drawing/2014/main" id="{5AD36A7C-13AA-0C4D-B620-9AB7609A2109}"/>
              </a:ext>
            </a:extLst>
          </p:cNvPr>
          <p:cNvSpPr txBox="1"/>
          <p:nvPr/>
        </p:nvSpPr>
        <p:spPr>
          <a:xfrm>
            <a:off x="7352902" y="2314769"/>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.20</a:t>
            </a:r>
            <a:endParaRPr lang="de-DE" baseline="-50000" dirty="0">
              <a:latin typeface="Arial Narrow" panose="020B0604020202020204" pitchFamily="34" charset="0"/>
              <a:cs typeface="Arial Narrow" panose="020B0604020202020204" pitchFamily="34" charset="0"/>
            </a:endParaRPr>
          </a:p>
        </p:txBody>
      </p:sp>
      <p:sp>
        <p:nvSpPr>
          <p:cNvPr id="65" name="Textfeld 64">
            <a:extLst>
              <a:ext uri="{FF2B5EF4-FFF2-40B4-BE49-F238E27FC236}">
                <a16:creationId xmlns:a16="http://schemas.microsoft.com/office/drawing/2014/main" id="{BCC07257-DF94-C747-830F-52D029092EB8}"/>
              </a:ext>
            </a:extLst>
          </p:cNvPr>
          <p:cNvSpPr txBox="1"/>
          <p:nvPr/>
        </p:nvSpPr>
        <p:spPr>
          <a:xfrm>
            <a:off x="7932403" y="2591613"/>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.69</a:t>
            </a:r>
            <a:endParaRPr lang="de-DE" baseline="-50000" dirty="0">
              <a:latin typeface="Arial Narrow" panose="020B0604020202020204" pitchFamily="34" charset="0"/>
              <a:cs typeface="Arial Narrow" panose="020B0604020202020204" pitchFamily="34" charset="0"/>
            </a:endParaRPr>
          </a:p>
        </p:txBody>
      </p:sp>
      <p:sp>
        <p:nvSpPr>
          <p:cNvPr id="66" name="Textfeld 65">
            <a:extLst>
              <a:ext uri="{FF2B5EF4-FFF2-40B4-BE49-F238E27FC236}">
                <a16:creationId xmlns:a16="http://schemas.microsoft.com/office/drawing/2014/main" id="{EC106874-4597-0946-8773-397C4CFA2A5F}"/>
              </a:ext>
            </a:extLst>
          </p:cNvPr>
          <p:cNvSpPr txBox="1"/>
          <p:nvPr/>
        </p:nvSpPr>
        <p:spPr>
          <a:xfrm>
            <a:off x="9385085" y="2113380"/>
            <a:ext cx="449162" cy="369332"/>
          </a:xfrm>
          <a:prstGeom prst="rect">
            <a:avLst/>
          </a:prstGeom>
          <a:noFill/>
        </p:spPr>
        <p:txBody>
          <a:bodyPr wrap="none" rtlCol="0">
            <a:spAutoFit/>
          </a:bodyPr>
          <a:lstStyle/>
          <a:p>
            <a:r>
              <a:rPr lang="de-DE" dirty="0">
                <a:latin typeface="Arial Narrow" panose="020B0604020202020204" pitchFamily="34" charset="0"/>
                <a:cs typeface="Arial Narrow" panose="020B0604020202020204" pitchFamily="34" charset="0"/>
              </a:rPr>
              <a:t>.21</a:t>
            </a:r>
            <a:endParaRPr lang="de-DE" baseline="-50000" dirty="0">
              <a:latin typeface="Arial Narrow" panose="020B0604020202020204" pitchFamily="34" charset="0"/>
              <a:cs typeface="Arial Narrow" panose="020B0604020202020204" pitchFamily="34" charset="0"/>
            </a:endParaRPr>
          </a:p>
        </p:txBody>
      </p:sp>
      <p:sp>
        <p:nvSpPr>
          <p:cNvPr id="67" name="Oval 66">
            <a:extLst>
              <a:ext uri="{FF2B5EF4-FFF2-40B4-BE49-F238E27FC236}">
                <a16:creationId xmlns:a16="http://schemas.microsoft.com/office/drawing/2014/main" id="{32C4808F-794B-EE48-9B69-B68C80A4B219}"/>
              </a:ext>
            </a:extLst>
          </p:cNvPr>
          <p:cNvSpPr/>
          <p:nvPr/>
        </p:nvSpPr>
        <p:spPr>
          <a:xfrm>
            <a:off x="1149104" y="1324856"/>
            <a:ext cx="461764" cy="267724"/>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8" name="Oval 67">
            <a:extLst>
              <a:ext uri="{FF2B5EF4-FFF2-40B4-BE49-F238E27FC236}">
                <a16:creationId xmlns:a16="http://schemas.microsoft.com/office/drawing/2014/main" id="{C5C2F067-B506-0F41-8B59-4F4B4804C2BF}"/>
              </a:ext>
            </a:extLst>
          </p:cNvPr>
          <p:cNvSpPr/>
          <p:nvPr/>
        </p:nvSpPr>
        <p:spPr>
          <a:xfrm>
            <a:off x="1149104" y="3631396"/>
            <a:ext cx="461764" cy="267724"/>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9" name="Oval 68">
            <a:extLst>
              <a:ext uri="{FF2B5EF4-FFF2-40B4-BE49-F238E27FC236}">
                <a16:creationId xmlns:a16="http://schemas.microsoft.com/office/drawing/2014/main" id="{1D9DAF35-D0F4-3A47-8DFB-A1550853ACF9}"/>
              </a:ext>
            </a:extLst>
          </p:cNvPr>
          <p:cNvSpPr/>
          <p:nvPr/>
        </p:nvSpPr>
        <p:spPr>
          <a:xfrm>
            <a:off x="1850203" y="4580574"/>
            <a:ext cx="461764" cy="1465440"/>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0AC24C72-9428-BF4E-B784-F96F918B973E}"/>
              </a:ext>
            </a:extLst>
          </p:cNvPr>
          <p:cNvPicPr>
            <a:picLocks noChangeAspect="1"/>
          </p:cNvPicPr>
          <p:nvPr/>
        </p:nvPicPr>
        <p:blipFill>
          <a:blip r:embed="rId10"/>
          <a:stretch>
            <a:fillRect/>
          </a:stretch>
        </p:blipFill>
        <p:spPr>
          <a:xfrm>
            <a:off x="8010035" y="3353784"/>
            <a:ext cx="1816291" cy="1372492"/>
          </a:xfrm>
          <a:prstGeom prst="rect">
            <a:avLst/>
          </a:prstGeom>
        </p:spPr>
      </p:pic>
      <p:pic>
        <p:nvPicPr>
          <p:cNvPr id="7" name="Audio 6">
            <a:hlinkClick r:id="" action="ppaction://media"/>
            <a:extLst>
              <a:ext uri="{FF2B5EF4-FFF2-40B4-BE49-F238E27FC236}">
                <a16:creationId xmlns:a16="http://schemas.microsoft.com/office/drawing/2014/main" id="{9FFCBC60-EC02-AE4B-810D-ED63D9E0B9C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877300" y="5829300"/>
            <a:ext cx="812800" cy="812800"/>
          </a:xfrm>
          <a:prstGeom prst="rect">
            <a:avLst/>
          </a:prstGeom>
        </p:spPr>
      </p:pic>
      <p:sp>
        <p:nvSpPr>
          <p:cNvPr id="8" name="Rechteck 7">
            <a:extLst>
              <a:ext uri="{FF2B5EF4-FFF2-40B4-BE49-F238E27FC236}">
                <a16:creationId xmlns:a16="http://schemas.microsoft.com/office/drawing/2014/main" id="{DEB4D210-A1A2-1343-8BA3-B2F99085985C}"/>
              </a:ext>
            </a:extLst>
          </p:cNvPr>
          <p:cNvSpPr/>
          <p:nvPr/>
        </p:nvSpPr>
        <p:spPr>
          <a:xfrm>
            <a:off x="8875906" y="3375493"/>
            <a:ext cx="1191593" cy="160000"/>
          </a:xfrm>
          <a:prstGeom prst="rect">
            <a:avLst/>
          </a:prstGeom>
          <a:solidFill>
            <a:schemeClr val="bg1"/>
          </a:solidFill>
          <a:ln w="1270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5" name="Datumsplatzhalter 2">
            <a:extLst>
              <a:ext uri="{FF2B5EF4-FFF2-40B4-BE49-F238E27FC236}">
                <a16:creationId xmlns:a16="http://schemas.microsoft.com/office/drawing/2014/main" id="{3C2D5787-EE96-6142-90BE-4B556FA180BD}"/>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51" name="Fußzeilenplatzhalter 3">
            <a:extLst>
              <a:ext uri="{FF2B5EF4-FFF2-40B4-BE49-F238E27FC236}">
                <a16:creationId xmlns:a16="http://schemas.microsoft.com/office/drawing/2014/main" id="{14B5B6A2-D9C1-D84C-AB58-DE916F16BFA1}"/>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3480273527"/>
      </p:ext>
    </p:extLst>
  </p:cSld>
  <p:clrMapOvr>
    <a:masterClrMapping/>
  </p:clrMapOvr>
  <mc:AlternateContent xmlns:mc="http://schemas.openxmlformats.org/markup-compatibility/2006" xmlns:p14="http://schemas.microsoft.com/office/powerpoint/2010/main">
    <mc:Choice Requires="p14">
      <p:transition spd="slow" p14:dur="2000" advTm="117593"/>
    </mc:Choice>
    <mc:Fallback xmlns="">
      <p:transition spd="slow" advTm="11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6</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653290"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Installation of R and R-Studio</a:t>
            </a:r>
            <a:endParaRPr lang="de-DE" dirty="0">
              <a:solidFill>
                <a:srgbClr val="C1092D"/>
              </a:solidFill>
              <a:latin typeface="Arial Narrow" panose="020B0604020202020204" pitchFamily="34" charset="0"/>
              <a:cs typeface="Arial Narrow" panose="020B0604020202020204" pitchFamily="34" charset="0"/>
            </a:endParaRPr>
          </a:p>
        </p:txBody>
      </p:sp>
      <p:pic>
        <p:nvPicPr>
          <p:cNvPr id="14" name="Grafik 13">
            <a:extLst>
              <a:ext uri="{FF2B5EF4-FFF2-40B4-BE49-F238E27FC236}">
                <a16:creationId xmlns:a16="http://schemas.microsoft.com/office/drawing/2014/main" id="{937323AC-B9A8-D644-AD2A-A8F5E41C5679}"/>
              </a:ext>
            </a:extLst>
          </p:cNvPr>
          <p:cNvPicPr>
            <a:picLocks noChangeAspect="1"/>
          </p:cNvPicPr>
          <p:nvPr/>
        </p:nvPicPr>
        <p:blipFill>
          <a:blip r:embed="rId6"/>
          <a:stretch>
            <a:fillRect/>
          </a:stretch>
        </p:blipFill>
        <p:spPr>
          <a:xfrm>
            <a:off x="139720" y="830923"/>
            <a:ext cx="4707255" cy="1489075"/>
          </a:xfrm>
          <a:prstGeom prst="rect">
            <a:avLst/>
          </a:prstGeom>
        </p:spPr>
      </p:pic>
      <p:sp>
        <p:nvSpPr>
          <p:cNvPr id="15" name="Rechteck 14">
            <a:extLst>
              <a:ext uri="{FF2B5EF4-FFF2-40B4-BE49-F238E27FC236}">
                <a16:creationId xmlns:a16="http://schemas.microsoft.com/office/drawing/2014/main" id="{F1960259-1F8D-2F46-A155-80A77491A027}"/>
              </a:ext>
            </a:extLst>
          </p:cNvPr>
          <p:cNvSpPr/>
          <p:nvPr/>
        </p:nvSpPr>
        <p:spPr>
          <a:xfrm>
            <a:off x="1495120" y="1634137"/>
            <a:ext cx="1358549" cy="46016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6" name="Grafik 15">
            <a:extLst>
              <a:ext uri="{FF2B5EF4-FFF2-40B4-BE49-F238E27FC236}">
                <a16:creationId xmlns:a16="http://schemas.microsoft.com/office/drawing/2014/main" id="{372134B9-6AC1-C249-B0E7-FB3F28AAF731}"/>
              </a:ext>
            </a:extLst>
          </p:cNvPr>
          <p:cNvPicPr>
            <a:picLocks noChangeAspect="1"/>
          </p:cNvPicPr>
          <p:nvPr/>
        </p:nvPicPr>
        <p:blipFill>
          <a:blip r:embed="rId7"/>
          <a:stretch>
            <a:fillRect/>
          </a:stretch>
        </p:blipFill>
        <p:spPr>
          <a:xfrm>
            <a:off x="5038111" y="842396"/>
            <a:ext cx="4689475" cy="2942590"/>
          </a:xfrm>
          <a:prstGeom prst="rect">
            <a:avLst/>
          </a:prstGeom>
        </p:spPr>
      </p:pic>
      <p:sp>
        <p:nvSpPr>
          <p:cNvPr id="9" name="Rechteck 8">
            <a:extLst>
              <a:ext uri="{FF2B5EF4-FFF2-40B4-BE49-F238E27FC236}">
                <a16:creationId xmlns:a16="http://schemas.microsoft.com/office/drawing/2014/main" id="{65A7B36E-1CF2-E943-B75F-58600C3A0204}"/>
              </a:ext>
            </a:extLst>
          </p:cNvPr>
          <p:cNvSpPr/>
          <p:nvPr/>
        </p:nvSpPr>
        <p:spPr>
          <a:xfrm>
            <a:off x="5114456" y="1591493"/>
            <a:ext cx="1617827" cy="2391460"/>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20" name="Gruppieren 19">
            <a:extLst>
              <a:ext uri="{FF2B5EF4-FFF2-40B4-BE49-F238E27FC236}">
                <a16:creationId xmlns:a16="http://schemas.microsoft.com/office/drawing/2014/main" id="{84CD02FC-8254-B74A-88C2-190A1A444F24}"/>
              </a:ext>
            </a:extLst>
          </p:cNvPr>
          <p:cNvGrpSpPr/>
          <p:nvPr/>
        </p:nvGrpSpPr>
        <p:grpSpPr>
          <a:xfrm>
            <a:off x="84876" y="2577785"/>
            <a:ext cx="4911725" cy="3482817"/>
            <a:chOff x="4829195" y="2979408"/>
            <a:chExt cx="4911725" cy="3482817"/>
          </a:xfrm>
        </p:grpSpPr>
        <p:pic>
          <p:nvPicPr>
            <p:cNvPr id="17" name="Grafik 16">
              <a:extLst>
                <a:ext uri="{FF2B5EF4-FFF2-40B4-BE49-F238E27FC236}">
                  <a16:creationId xmlns:a16="http://schemas.microsoft.com/office/drawing/2014/main" id="{C95EA136-7116-F44E-9550-B4DF8B3916F5}"/>
                </a:ext>
              </a:extLst>
            </p:cNvPr>
            <p:cNvPicPr>
              <a:picLocks noChangeAspect="1"/>
            </p:cNvPicPr>
            <p:nvPr/>
          </p:nvPicPr>
          <p:blipFill>
            <a:blip r:embed="rId8"/>
            <a:stretch>
              <a:fillRect/>
            </a:stretch>
          </p:blipFill>
          <p:spPr>
            <a:xfrm>
              <a:off x="4829196" y="2979408"/>
              <a:ext cx="4898390" cy="2631440"/>
            </a:xfrm>
            <a:prstGeom prst="rect">
              <a:avLst/>
            </a:prstGeom>
          </p:spPr>
        </p:pic>
        <p:pic>
          <p:nvPicPr>
            <p:cNvPr id="19" name="Grafik 18">
              <a:extLst>
                <a:ext uri="{FF2B5EF4-FFF2-40B4-BE49-F238E27FC236}">
                  <a16:creationId xmlns:a16="http://schemas.microsoft.com/office/drawing/2014/main" id="{3823A456-EFFF-5547-B49D-3EB665BB71B4}"/>
                </a:ext>
              </a:extLst>
            </p:cNvPr>
            <p:cNvPicPr>
              <a:picLocks noChangeAspect="1"/>
            </p:cNvPicPr>
            <p:nvPr/>
          </p:nvPicPr>
          <p:blipFill>
            <a:blip r:embed="rId9"/>
            <a:stretch>
              <a:fillRect/>
            </a:stretch>
          </p:blipFill>
          <p:spPr>
            <a:xfrm>
              <a:off x="4829195" y="5097610"/>
              <a:ext cx="4911725" cy="1364615"/>
            </a:xfrm>
            <a:prstGeom prst="rect">
              <a:avLst/>
            </a:prstGeom>
          </p:spPr>
        </p:pic>
      </p:grpSp>
      <p:sp>
        <p:nvSpPr>
          <p:cNvPr id="21" name="Rechteck 20">
            <a:extLst>
              <a:ext uri="{FF2B5EF4-FFF2-40B4-BE49-F238E27FC236}">
                <a16:creationId xmlns:a16="http://schemas.microsoft.com/office/drawing/2014/main" id="{B60C8ED7-89CF-6A42-A9B0-7703458BB8D6}"/>
              </a:ext>
            </a:extLst>
          </p:cNvPr>
          <p:cNvSpPr/>
          <p:nvPr/>
        </p:nvSpPr>
        <p:spPr>
          <a:xfrm>
            <a:off x="996433" y="5550671"/>
            <a:ext cx="697756" cy="500504"/>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22" name="Grafik 21">
            <a:extLst>
              <a:ext uri="{FF2B5EF4-FFF2-40B4-BE49-F238E27FC236}">
                <a16:creationId xmlns:a16="http://schemas.microsoft.com/office/drawing/2014/main" id="{E0738E21-AAF8-374F-8791-28E24FDC8A33}"/>
              </a:ext>
            </a:extLst>
          </p:cNvPr>
          <p:cNvPicPr>
            <a:picLocks noChangeAspect="1"/>
          </p:cNvPicPr>
          <p:nvPr/>
        </p:nvPicPr>
        <p:blipFill>
          <a:blip r:embed="rId10"/>
          <a:stretch>
            <a:fillRect/>
          </a:stretch>
        </p:blipFill>
        <p:spPr>
          <a:xfrm>
            <a:off x="4940282" y="4122045"/>
            <a:ext cx="4916170" cy="1929130"/>
          </a:xfrm>
          <a:prstGeom prst="rect">
            <a:avLst/>
          </a:prstGeom>
        </p:spPr>
      </p:pic>
      <p:sp>
        <p:nvSpPr>
          <p:cNvPr id="23" name="Rechteck 22">
            <a:extLst>
              <a:ext uri="{FF2B5EF4-FFF2-40B4-BE49-F238E27FC236}">
                <a16:creationId xmlns:a16="http://schemas.microsoft.com/office/drawing/2014/main" id="{2E51AD0A-CE4F-3844-8270-B9E2CB6ECA96}"/>
              </a:ext>
            </a:extLst>
          </p:cNvPr>
          <p:cNvSpPr/>
          <p:nvPr/>
        </p:nvSpPr>
        <p:spPr>
          <a:xfrm>
            <a:off x="5262427" y="4889982"/>
            <a:ext cx="1113251" cy="204532"/>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98A63302-D6ED-B44F-B343-C9A988AD8AB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877300" y="5829300"/>
            <a:ext cx="812800" cy="812800"/>
          </a:xfrm>
          <a:prstGeom prst="rect">
            <a:avLst/>
          </a:prstGeom>
        </p:spPr>
      </p:pic>
      <p:sp>
        <p:nvSpPr>
          <p:cNvPr id="18" name="Datumsplatzhalter 2">
            <a:extLst>
              <a:ext uri="{FF2B5EF4-FFF2-40B4-BE49-F238E27FC236}">
                <a16:creationId xmlns:a16="http://schemas.microsoft.com/office/drawing/2014/main" id="{7F05F914-75F8-DC43-ADE9-402C7C885BB3}"/>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24" name="Fußzeilenplatzhalter 3">
            <a:extLst>
              <a:ext uri="{FF2B5EF4-FFF2-40B4-BE49-F238E27FC236}">
                <a16:creationId xmlns:a16="http://schemas.microsoft.com/office/drawing/2014/main" id="{4FDB88F1-E534-CF4B-8765-1661F9050969}"/>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10363000"/>
      </p:ext>
    </p:extLst>
  </p:cSld>
  <p:clrMapOvr>
    <a:masterClrMapping/>
  </p:clrMapOvr>
  <mc:AlternateContent xmlns:mc="http://schemas.openxmlformats.org/markup-compatibility/2006" xmlns:p14="http://schemas.microsoft.com/office/powerpoint/2010/main">
    <mc:Choice Requires="p14">
      <p:transition spd="slow" p14:dur="2000" advTm="96014"/>
    </mc:Choice>
    <mc:Fallback xmlns="">
      <p:transition spd="slow" advTm="9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15" grpId="0" animBg="1"/>
      <p:bldP spid="15" grpId="1" animBg="1"/>
      <p:bldP spid="9" grpId="0" animBg="1"/>
      <p:bldP spid="9" grpId="1" animBg="1"/>
      <p:bldP spid="21" grpId="0" animBg="1"/>
      <p:bldP spid="21" grpId="1"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7</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2653290"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Installation of R and R-Studio</a:t>
            </a:r>
            <a:endParaRPr lang="de-DE" dirty="0">
              <a:solidFill>
                <a:srgbClr val="C1092D"/>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1917DFE3-97E6-2C49-BAC7-706FB20233A6}"/>
              </a:ext>
            </a:extLst>
          </p:cNvPr>
          <p:cNvPicPr>
            <a:picLocks noChangeAspect="1"/>
          </p:cNvPicPr>
          <p:nvPr/>
        </p:nvPicPr>
        <p:blipFill>
          <a:blip r:embed="rId6"/>
          <a:stretch>
            <a:fillRect/>
          </a:stretch>
        </p:blipFill>
        <p:spPr>
          <a:xfrm>
            <a:off x="450000" y="900000"/>
            <a:ext cx="9000000" cy="4994624"/>
          </a:xfrm>
          <a:prstGeom prst="rect">
            <a:avLst/>
          </a:prstGeom>
        </p:spPr>
      </p:pic>
      <p:pic>
        <p:nvPicPr>
          <p:cNvPr id="7" name="Grafik 6">
            <a:extLst>
              <a:ext uri="{FF2B5EF4-FFF2-40B4-BE49-F238E27FC236}">
                <a16:creationId xmlns:a16="http://schemas.microsoft.com/office/drawing/2014/main" id="{4D4421D6-7A09-2548-8C3F-E7BC85A5339A}"/>
              </a:ext>
            </a:extLst>
          </p:cNvPr>
          <p:cNvPicPr>
            <a:picLocks noChangeAspect="1"/>
          </p:cNvPicPr>
          <p:nvPr/>
        </p:nvPicPr>
        <p:blipFill>
          <a:blip r:embed="rId7"/>
          <a:stretch>
            <a:fillRect/>
          </a:stretch>
        </p:blipFill>
        <p:spPr>
          <a:xfrm>
            <a:off x="2657290" y="1553211"/>
            <a:ext cx="3403092" cy="1712214"/>
          </a:xfrm>
          <a:prstGeom prst="rect">
            <a:avLst/>
          </a:prstGeom>
        </p:spPr>
      </p:pic>
      <p:pic>
        <p:nvPicPr>
          <p:cNvPr id="8" name="Audio 7">
            <a:hlinkClick r:id="" action="ppaction://media"/>
            <a:extLst>
              <a:ext uri="{FF2B5EF4-FFF2-40B4-BE49-F238E27FC236}">
                <a16:creationId xmlns:a16="http://schemas.microsoft.com/office/drawing/2014/main" id="{1C762E57-2F5A-B44E-9553-0CDB74AF4E8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877300" y="5829300"/>
            <a:ext cx="812800" cy="812800"/>
          </a:xfrm>
          <a:prstGeom prst="rect">
            <a:avLst/>
          </a:prstGeom>
        </p:spPr>
      </p:pic>
      <p:sp>
        <p:nvSpPr>
          <p:cNvPr id="11" name="Datumsplatzhalter 2">
            <a:extLst>
              <a:ext uri="{FF2B5EF4-FFF2-40B4-BE49-F238E27FC236}">
                <a16:creationId xmlns:a16="http://schemas.microsoft.com/office/drawing/2014/main" id="{4B8BA5CD-BCC5-CD41-9D7C-6F8DCED791B7}"/>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2" name="Fußzeilenplatzhalter 3">
            <a:extLst>
              <a:ext uri="{FF2B5EF4-FFF2-40B4-BE49-F238E27FC236}">
                <a16:creationId xmlns:a16="http://schemas.microsoft.com/office/drawing/2014/main" id="{00E8E376-A127-3048-AC86-7EF187D6B3E3}"/>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8194020"/>
      </p:ext>
    </p:extLst>
  </p:cSld>
  <p:clrMapOvr>
    <a:masterClrMapping/>
  </p:clrMapOvr>
  <mc:AlternateContent xmlns:mc="http://schemas.openxmlformats.org/markup-compatibility/2006" xmlns:p14="http://schemas.microsoft.com/office/powerpoint/2010/main">
    <mc:Choice Requires="p14">
      <p:transition spd="slow" p14:dur="2000" advTm="89509"/>
    </mc:Choice>
    <mc:Fallback xmlns="">
      <p:transition spd="slow" advTm="8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8</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8AFD5F71-4C61-684F-8E96-D295FC22EAFB}"/>
              </a:ext>
            </a:extLst>
          </p:cNvPr>
          <p:cNvPicPr>
            <a:picLocks noChangeAspect="1"/>
          </p:cNvPicPr>
          <p:nvPr/>
        </p:nvPicPr>
        <p:blipFill>
          <a:blip r:embed="rId6"/>
          <a:stretch>
            <a:fillRect/>
          </a:stretch>
        </p:blipFill>
        <p:spPr>
          <a:xfrm>
            <a:off x="450000" y="900000"/>
            <a:ext cx="9000000" cy="4986269"/>
          </a:xfrm>
          <a:prstGeom prst="rect">
            <a:avLst/>
          </a:prstGeom>
        </p:spPr>
      </p:pic>
      <p:sp>
        <p:nvSpPr>
          <p:cNvPr id="6" name="Rechteck 5">
            <a:extLst>
              <a:ext uri="{FF2B5EF4-FFF2-40B4-BE49-F238E27FC236}">
                <a16:creationId xmlns:a16="http://schemas.microsoft.com/office/drawing/2014/main" id="{32547167-3068-B040-85D2-BB42235FAD56}"/>
              </a:ext>
            </a:extLst>
          </p:cNvPr>
          <p:cNvSpPr/>
          <p:nvPr/>
        </p:nvSpPr>
        <p:spPr>
          <a:xfrm>
            <a:off x="495300" y="1348033"/>
            <a:ext cx="6819900" cy="3355942"/>
          </a:xfrm>
          <a:prstGeom prst="rect">
            <a:avLst/>
          </a:prstGeom>
          <a:ln w="635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8" name="Rechteck 17">
            <a:extLst>
              <a:ext uri="{FF2B5EF4-FFF2-40B4-BE49-F238E27FC236}">
                <a16:creationId xmlns:a16="http://schemas.microsoft.com/office/drawing/2014/main" id="{0D4FA50D-A7A3-824A-8B11-1EF2E10CFF49}"/>
              </a:ext>
            </a:extLst>
          </p:cNvPr>
          <p:cNvSpPr/>
          <p:nvPr/>
        </p:nvSpPr>
        <p:spPr>
          <a:xfrm>
            <a:off x="495300" y="4703975"/>
            <a:ext cx="6819900" cy="1182294"/>
          </a:xfrm>
          <a:prstGeom prst="rect">
            <a:avLst/>
          </a:prstGeom>
          <a:ln w="635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9" name="Rechteck 18">
            <a:extLst>
              <a:ext uri="{FF2B5EF4-FFF2-40B4-BE49-F238E27FC236}">
                <a16:creationId xmlns:a16="http://schemas.microsoft.com/office/drawing/2014/main" id="{A0DAC45D-C28E-3840-811D-511ECFC34FA7}"/>
              </a:ext>
            </a:extLst>
          </p:cNvPr>
          <p:cNvSpPr/>
          <p:nvPr/>
        </p:nvSpPr>
        <p:spPr>
          <a:xfrm>
            <a:off x="7315200" y="3233394"/>
            <a:ext cx="2134800" cy="2637684"/>
          </a:xfrm>
          <a:prstGeom prst="rect">
            <a:avLst/>
          </a:prstGeom>
          <a:ln w="635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0" name="Rechteck 19">
            <a:extLst>
              <a:ext uri="{FF2B5EF4-FFF2-40B4-BE49-F238E27FC236}">
                <a16:creationId xmlns:a16="http://schemas.microsoft.com/office/drawing/2014/main" id="{CF8B5630-6B52-0942-9A06-61E602A5BA15}"/>
              </a:ext>
            </a:extLst>
          </p:cNvPr>
          <p:cNvSpPr/>
          <p:nvPr/>
        </p:nvSpPr>
        <p:spPr>
          <a:xfrm>
            <a:off x="7315200" y="1348033"/>
            <a:ext cx="2134800" cy="1885361"/>
          </a:xfrm>
          <a:prstGeom prst="rect">
            <a:avLst/>
          </a:prstGeom>
          <a:ln w="635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F4C0DACD-A3F0-7041-A392-6AA653D1942F}"/>
              </a:ext>
            </a:extLst>
          </p:cNvPr>
          <p:cNvSpPr/>
          <p:nvPr/>
        </p:nvSpPr>
        <p:spPr>
          <a:xfrm>
            <a:off x="8495744" y="1419154"/>
            <a:ext cx="345440" cy="292558"/>
          </a:xfrm>
          <a:prstGeom prst="rect">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1" name="Audio 10">
            <a:hlinkClick r:id="" action="ppaction://media"/>
            <a:extLst>
              <a:ext uri="{FF2B5EF4-FFF2-40B4-BE49-F238E27FC236}">
                <a16:creationId xmlns:a16="http://schemas.microsoft.com/office/drawing/2014/main" id="{0C933CE1-146B-8543-830A-7B01EC096E8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4" name="Datumsplatzhalter 2">
            <a:extLst>
              <a:ext uri="{FF2B5EF4-FFF2-40B4-BE49-F238E27FC236}">
                <a16:creationId xmlns:a16="http://schemas.microsoft.com/office/drawing/2014/main" id="{ADA2F8F0-A9AA-7F46-89BD-C667E6E9F487}"/>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5" name="Fußzeilenplatzhalter 3">
            <a:extLst>
              <a:ext uri="{FF2B5EF4-FFF2-40B4-BE49-F238E27FC236}">
                <a16:creationId xmlns:a16="http://schemas.microsoft.com/office/drawing/2014/main" id="{6F1393E8-6951-B54D-B5C3-6EBD5AABC031}"/>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1813908690"/>
      </p:ext>
    </p:extLst>
  </p:cSld>
  <p:clrMapOvr>
    <a:masterClrMapping/>
  </p:clrMapOvr>
  <mc:AlternateContent xmlns:mc="http://schemas.openxmlformats.org/markup-compatibility/2006" xmlns:p14="http://schemas.microsoft.com/office/powerpoint/2010/main">
    <mc:Choice Requires="p14">
      <p:transition spd="slow" p14:dur="2000" advTm="104327"/>
    </mc:Choice>
    <mc:Fallback xmlns="">
      <p:transition spd="slow" advTm="10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6" grpId="0" animBg="1"/>
      <p:bldP spid="6" grpId="1" animBg="1"/>
      <p:bldP spid="18" grpId="0" animBg="1"/>
      <p:bldP spid="18" grpId="1" animBg="1"/>
      <p:bldP spid="19" grpId="0" animBg="1"/>
      <p:bldP spid="19" grpId="1" animBg="1"/>
      <p:bldP spid="2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153223"/>
            <a:ext cx="9114366" cy="495383"/>
          </a:xfrm>
        </p:spPr>
        <p:txBody>
          <a:bodyPr/>
          <a:lstStyle/>
          <a:p>
            <a:pPr algn="r"/>
            <a:r>
              <a:rPr lang="en-AU" dirty="0">
                <a:solidFill>
                  <a:srgbClr val="F3BF45"/>
                </a:solidFill>
              </a:rPr>
              <a:t>Continuous Time Meta-Analysis CoTiMA</a:t>
            </a:r>
          </a:p>
        </p:txBody>
      </p:sp>
      <p:sp>
        <p:nvSpPr>
          <p:cNvPr id="5" name="Foliennummernplatzhalter 4"/>
          <p:cNvSpPr>
            <a:spLocks noGrp="1"/>
          </p:cNvSpPr>
          <p:nvPr>
            <p:ph type="sldNum" sz="quarter" idx="12"/>
          </p:nvPr>
        </p:nvSpPr>
        <p:spPr>
          <a:xfrm>
            <a:off x="7099300" y="6462225"/>
            <a:ext cx="2015824" cy="365125"/>
          </a:xfrm>
        </p:spPr>
        <p:txBody>
          <a:bodyPr/>
          <a:lstStyle/>
          <a:p>
            <a:pPr>
              <a:defRPr/>
            </a:pPr>
            <a:r>
              <a:rPr lang="en-AU"/>
              <a:t>Slide </a:t>
            </a:r>
            <a:fld id="{3A913A4E-EDC9-44A7-86D6-D08EDA1D9A08}" type="slidenum">
              <a:rPr lang="en-AU" smtClean="0"/>
              <a:pPr>
                <a:defRPr/>
              </a:pPr>
              <a:t>9</a:t>
            </a:fld>
            <a:endParaRPr lang="en-AU"/>
          </a:p>
        </p:txBody>
      </p:sp>
      <p:sp>
        <p:nvSpPr>
          <p:cNvPr id="10" name="Rechteck 9">
            <a:extLst>
              <a:ext uri="{FF2B5EF4-FFF2-40B4-BE49-F238E27FC236}">
                <a16:creationId xmlns:a16="http://schemas.microsoft.com/office/drawing/2014/main" id="{7112E752-07D6-4245-B2C0-300D999C1201}"/>
              </a:ext>
            </a:extLst>
          </p:cNvPr>
          <p:cNvSpPr/>
          <p:nvPr/>
        </p:nvSpPr>
        <p:spPr>
          <a:xfrm>
            <a:off x="4000" y="203804"/>
            <a:ext cx="1061509" cy="369332"/>
          </a:xfrm>
          <a:prstGeom prst="rect">
            <a:avLst/>
          </a:prstGeom>
        </p:spPr>
        <p:txBody>
          <a:bodyPr wrap="none">
            <a:spAutoFit/>
          </a:bodyPr>
          <a:lstStyle/>
          <a:p>
            <a:r>
              <a:rPr lang="en-AU" dirty="0">
                <a:solidFill>
                  <a:srgbClr val="C1092D"/>
                </a:solidFill>
                <a:latin typeface="Arial Narrow" panose="020B0604020202020204" pitchFamily="34" charset="0"/>
                <a:cs typeface="Arial Narrow" panose="020B0604020202020204" pitchFamily="34" charset="0"/>
              </a:rPr>
              <a:t>Data Input</a:t>
            </a:r>
            <a:endParaRPr lang="de-DE" dirty="0">
              <a:solidFill>
                <a:srgbClr val="C1092D"/>
              </a:solidFill>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8AFD5F71-4C61-684F-8E96-D295FC22EAFB}"/>
              </a:ext>
            </a:extLst>
          </p:cNvPr>
          <p:cNvPicPr>
            <a:picLocks noChangeAspect="1"/>
          </p:cNvPicPr>
          <p:nvPr/>
        </p:nvPicPr>
        <p:blipFill>
          <a:blip r:embed="rId6"/>
          <a:stretch>
            <a:fillRect/>
          </a:stretch>
        </p:blipFill>
        <p:spPr>
          <a:xfrm>
            <a:off x="450000" y="900000"/>
            <a:ext cx="9000000" cy="4986269"/>
          </a:xfrm>
          <a:prstGeom prst="rect">
            <a:avLst/>
          </a:prstGeom>
        </p:spPr>
      </p:pic>
      <p:sp>
        <p:nvSpPr>
          <p:cNvPr id="9" name="Oval 8">
            <a:extLst>
              <a:ext uri="{FF2B5EF4-FFF2-40B4-BE49-F238E27FC236}">
                <a16:creationId xmlns:a16="http://schemas.microsoft.com/office/drawing/2014/main" id="{D03225C5-0C49-C94F-BF62-1C4D3F494E68}"/>
              </a:ext>
            </a:extLst>
          </p:cNvPr>
          <p:cNvSpPr/>
          <p:nvPr/>
        </p:nvSpPr>
        <p:spPr>
          <a:xfrm>
            <a:off x="948028" y="2671231"/>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Oval 13">
            <a:extLst>
              <a:ext uri="{FF2B5EF4-FFF2-40B4-BE49-F238E27FC236}">
                <a16:creationId xmlns:a16="http://schemas.microsoft.com/office/drawing/2014/main" id="{1B521DAA-E7B8-EB4E-A1BE-71724A01CC89}"/>
              </a:ext>
            </a:extLst>
          </p:cNvPr>
          <p:cNvSpPr/>
          <p:nvPr/>
        </p:nvSpPr>
        <p:spPr>
          <a:xfrm>
            <a:off x="948028" y="2881438"/>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5" name="Oval 14">
            <a:extLst>
              <a:ext uri="{FF2B5EF4-FFF2-40B4-BE49-F238E27FC236}">
                <a16:creationId xmlns:a16="http://schemas.microsoft.com/office/drawing/2014/main" id="{6F929D39-416B-4541-B8DA-3DA912DE0683}"/>
              </a:ext>
            </a:extLst>
          </p:cNvPr>
          <p:cNvSpPr/>
          <p:nvPr/>
        </p:nvSpPr>
        <p:spPr>
          <a:xfrm>
            <a:off x="948028" y="2998396"/>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6" name="Oval 15">
            <a:extLst>
              <a:ext uri="{FF2B5EF4-FFF2-40B4-BE49-F238E27FC236}">
                <a16:creationId xmlns:a16="http://schemas.microsoft.com/office/drawing/2014/main" id="{9A9E28A3-71C0-6946-95A8-2B3CFB449694}"/>
              </a:ext>
            </a:extLst>
          </p:cNvPr>
          <p:cNvSpPr/>
          <p:nvPr/>
        </p:nvSpPr>
        <p:spPr>
          <a:xfrm>
            <a:off x="948028" y="3442218"/>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Oval 16">
            <a:extLst>
              <a:ext uri="{FF2B5EF4-FFF2-40B4-BE49-F238E27FC236}">
                <a16:creationId xmlns:a16="http://schemas.microsoft.com/office/drawing/2014/main" id="{E02CFC1C-15B4-5347-A7D1-9FD2284C288B}"/>
              </a:ext>
            </a:extLst>
          </p:cNvPr>
          <p:cNvSpPr/>
          <p:nvPr/>
        </p:nvSpPr>
        <p:spPr>
          <a:xfrm>
            <a:off x="948027" y="3987582"/>
            <a:ext cx="234961" cy="233917"/>
          </a:xfrm>
          <a:prstGeom prst="ellipse">
            <a:avLst/>
          </a:prstGeom>
          <a:ln w="25400">
            <a:solidFill>
              <a:srgbClr val="C1092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8" name="Audio 7">
            <a:hlinkClick r:id="" action="ppaction://media"/>
            <a:extLst>
              <a:ext uri="{FF2B5EF4-FFF2-40B4-BE49-F238E27FC236}">
                <a16:creationId xmlns:a16="http://schemas.microsoft.com/office/drawing/2014/main" id="{552B6217-EB7F-F843-8CA4-9A97D165CC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77300" y="5829300"/>
            <a:ext cx="812800" cy="812800"/>
          </a:xfrm>
          <a:prstGeom prst="rect">
            <a:avLst/>
          </a:prstGeom>
        </p:spPr>
      </p:pic>
      <p:sp>
        <p:nvSpPr>
          <p:cNvPr id="18" name="Datumsplatzhalter 2">
            <a:extLst>
              <a:ext uri="{FF2B5EF4-FFF2-40B4-BE49-F238E27FC236}">
                <a16:creationId xmlns:a16="http://schemas.microsoft.com/office/drawing/2014/main" id="{077652A2-A745-3C4B-815B-807BBF10966E}"/>
              </a:ext>
            </a:extLst>
          </p:cNvPr>
          <p:cNvSpPr>
            <a:spLocks noGrp="1"/>
          </p:cNvSpPr>
          <p:nvPr>
            <p:ph type="dt" sz="half" idx="10"/>
          </p:nvPr>
        </p:nvSpPr>
        <p:spPr>
          <a:xfrm>
            <a:off x="1351823" y="6462225"/>
            <a:ext cx="2311400" cy="365125"/>
          </a:xfrm>
        </p:spPr>
        <p:txBody>
          <a:bodyPr/>
          <a:lstStyle/>
          <a:p>
            <a:pPr>
              <a:defRPr/>
            </a:pPr>
            <a:r>
              <a:rPr lang="en-AU" dirty="0" err="1"/>
              <a:t>www.applied-psychology.com</a:t>
            </a:r>
            <a:endParaRPr lang="en-AU" dirty="0"/>
          </a:p>
        </p:txBody>
      </p:sp>
      <p:sp>
        <p:nvSpPr>
          <p:cNvPr id="19" name="Fußzeilenplatzhalter 3">
            <a:extLst>
              <a:ext uri="{FF2B5EF4-FFF2-40B4-BE49-F238E27FC236}">
                <a16:creationId xmlns:a16="http://schemas.microsoft.com/office/drawing/2014/main" id="{9344C5CD-6A22-CC45-88A0-EDB32F84BDC3}"/>
              </a:ext>
            </a:extLst>
          </p:cNvPr>
          <p:cNvSpPr>
            <a:spLocks noGrp="1"/>
          </p:cNvSpPr>
          <p:nvPr>
            <p:ph type="ftr" sz="quarter" idx="11"/>
          </p:nvPr>
        </p:nvSpPr>
        <p:spPr>
          <a:xfrm>
            <a:off x="4379967" y="6462225"/>
            <a:ext cx="3136900" cy="365125"/>
          </a:xfrm>
        </p:spPr>
        <p:txBody>
          <a:bodyPr/>
          <a:lstStyle/>
          <a:p>
            <a:pPr>
              <a:defRPr/>
            </a:pPr>
            <a:r>
              <a:rPr lang="en-AU" dirty="0"/>
              <a:t>C. Dormann, C. Guthier, &amp; J. Cortina</a:t>
            </a:r>
          </a:p>
        </p:txBody>
      </p:sp>
    </p:spTree>
    <p:custDataLst>
      <p:tags r:id="rId1"/>
    </p:custDataLst>
    <p:extLst>
      <p:ext uri="{BB962C8B-B14F-4D97-AF65-F5344CB8AC3E}">
        <p14:creationId xmlns:p14="http://schemas.microsoft.com/office/powerpoint/2010/main" val="3200504933"/>
      </p:ext>
    </p:extLst>
  </p:cSld>
  <p:clrMapOvr>
    <a:masterClrMapping/>
  </p:clrMapOvr>
  <mc:AlternateContent xmlns:mc="http://schemas.openxmlformats.org/markup-compatibility/2006" xmlns:p14="http://schemas.microsoft.com/office/powerpoint/2010/main">
    <mc:Choice Requires="p14">
      <p:transition spd="slow" p14:dur="2000" advTm="108598"/>
    </mc:Choice>
    <mc:Fallback xmlns="">
      <p:transition spd="slow" advTm="10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9" grpId="0" animBg="1"/>
      <p:bldP spid="9" grpId="1" animBg="1"/>
      <p:bldP spid="14" grpId="0" animBg="1"/>
      <p:bldP spid="14" grpId="1" animBg="1"/>
      <p:bldP spid="15" grpId="0" animBg="1"/>
      <p:bldP spid="15" grpId="1" animBg="1"/>
      <p:bldP spid="16" grpId="0" animBg="1"/>
      <p:bldP spid="16" grpId="1"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8"/>
</p:tagLst>
</file>

<file path=ppt/tags/tag10.xml><?xml version="1.0" encoding="utf-8"?>
<p:tagLst xmlns:a="http://schemas.openxmlformats.org/drawingml/2006/main" xmlns:r="http://schemas.openxmlformats.org/officeDocument/2006/relationships" xmlns:p="http://schemas.openxmlformats.org/presentationml/2006/main">
  <p:tag name="TIMING" val="|6.4|10|11.3|7.3|10.4|10.7"/>
</p:tagLst>
</file>

<file path=ppt/tags/tag11.xml><?xml version="1.0" encoding="utf-8"?>
<p:tagLst xmlns:a="http://schemas.openxmlformats.org/drawingml/2006/main" xmlns:r="http://schemas.openxmlformats.org/officeDocument/2006/relationships" xmlns:p="http://schemas.openxmlformats.org/presentationml/2006/main">
  <p:tag name="TIMING" val="|60.9|8.1|38.1"/>
</p:tagLst>
</file>

<file path=ppt/tags/tag12.xml><?xml version="1.0" encoding="utf-8"?>
<p:tagLst xmlns:a="http://schemas.openxmlformats.org/drawingml/2006/main" xmlns:r="http://schemas.openxmlformats.org/officeDocument/2006/relationships" xmlns:p="http://schemas.openxmlformats.org/presentationml/2006/main">
  <p:tag name="TIMING" val="|76.5|12.5"/>
</p:tagLst>
</file>

<file path=ppt/tags/tag13.xml><?xml version="1.0" encoding="utf-8"?>
<p:tagLst xmlns:a="http://schemas.openxmlformats.org/drawingml/2006/main" xmlns:r="http://schemas.openxmlformats.org/officeDocument/2006/relationships" xmlns:p="http://schemas.openxmlformats.org/presentationml/2006/main">
  <p:tag name="TIMING" val="|3.4|24.1|21.3|84.8"/>
</p:tagLst>
</file>

<file path=ppt/tags/tag14.xml><?xml version="1.0" encoding="utf-8"?>
<p:tagLst xmlns:a="http://schemas.openxmlformats.org/drawingml/2006/main" xmlns:r="http://schemas.openxmlformats.org/officeDocument/2006/relationships" xmlns:p="http://schemas.openxmlformats.org/presentationml/2006/main">
  <p:tag name="TIMING" val="|24.4|24.5|26.4|15.3|18|41.8|9.2|13.5|14.1|33.2|21.7"/>
</p:tagLst>
</file>

<file path=ppt/tags/tag15.xml><?xml version="1.0" encoding="utf-8"?>
<p:tagLst xmlns:a="http://schemas.openxmlformats.org/drawingml/2006/main" xmlns:r="http://schemas.openxmlformats.org/officeDocument/2006/relationships" xmlns:p="http://schemas.openxmlformats.org/presentationml/2006/main">
  <p:tag name="TIMING" val="|16.6|4"/>
</p:tagLst>
</file>

<file path=ppt/tags/tag16.xml><?xml version="1.0" encoding="utf-8"?>
<p:tagLst xmlns:a="http://schemas.openxmlformats.org/drawingml/2006/main" xmlns:r="http://schemas.openxmlformats.org/officeDocument/2006/relationships" xmlns:p="http://schemas.openxmlformats.org/presentationml/2006/main">
  <p:tag name="TIMING" val="|22.4"/>
</p:tagLst>
</file>

<file path=ppt/tags/tag17.xml><?xml version="1.0" encoding="utf-8"?>
<p:tagLst xmlns:a="http://schemas.openxmlformats.org/drawingml/2006/main" xmlns:r="http://schemas.openxmlformats.org/officeDocument/2006/relationships" xmlns:p="http://schemas.openxmlformats.org/presentationml/2006/main">
  <p:tag name="TIMING" val="|13.4"/>
</p:tagLst>
</file>

<file path=ppt/tags/tag2.xml><?xml version="1.0" encoding="utf-8"?>
<p:tagLst xmlns:a="http://schemas.openxmlformats.org/drawingml/2006/main" xmlns:r="http://schemas.openxmlformats.org/officeDocument/2006/relationships" xmlns:p="http://schemas.openxmlformats.org/presentationml/2006/main">
  <p:tag name="TIMING" val="|64.9|23.5"/>
</p:tagLst>
</file>

<file path=ppt/tags/tag3.xml><?xml version="1.0" encoding="utf-8"?>
<p:tagLst xmlns:a="http://schemas.openxmlformats.org/drawingml/2006/main" xmlns:r="http://schemas.openxmlformats.org/officeDocument/2006/relationships" xmlns:p="http://schemas.openxmlformats.org/presentationml/2006/main">
  <p:tag name="TIMING" val="|33.1|22.8"/>
</p:tagLst>
</file>

<file path=ppt/tags/tag4.xml><?xml version="1.0" encoding="utf-8"?>
<p:tagLst xmlns:a="http://schemas.openxmlformats.org/drawingml/2006/main" xmlns:r="http://schemas.openxmlformats.org/officeDocument/2006/relationships" xmlns:p="http://schemas.openxmlformats.org/presentationml/2006/main">
  <p:tag name="TIMING" val="|9.7|11.1|4.9|7.5|7|9.8|7.1|4.6|8.5|4.2|6.3|7.9"/>
</p:tagLst>
</file>

<file path=ppt/tags/tag5.xml><?xml version="1.0" encoding="utf-8"?>
<p:tagLst xmlns:a="http://schemas.openxmlformats.org/drawingml/2006/main" xmlns:r="http://schemas.openxmlformats.org/officeDocument/2006/relationships" xmlns:p="http://schemas.openxmlformats.org/presentationml/2006/main">
  <p:tag name="TIMING" val="|10.9|0.9|15.9|16.8"/>
</p:tagLst>
</file>

<file path=ppt/tags/tag6.xml><?xml version="1.0" encoding="utf-8"?>
<p:tagLst xmlns:a="http://schemas.openxmlformats.org/drawingml/2006/main" xmlns:r="http://schemas.openxmlformats.org/officeDocument/2006/relationships" xmlns:p="http://schemas.openxmlformats.org/presentationml/2006/main">
  <p:tag name="TIMING" val="|27.4|13.6|10.3|13.9|3.9|8.2|4.6"/>
</p:tagLst>
</file>

<file path=ppt/tags/tag7.xml><?xml version="1.0" encoding="utf-8"?>
<p:tagLst xmlns:a="http://schemas.openxmlformats.org/drawingml/2006/main" xmlns:r="http://schemas.openxmlformats.org/officeDocument/2006/relationships" xmlns:p="http://schemas.openxmlformats.org/presentationml/2006/main">
  <p:tag name="TIMING" val="|65.8"/>
</p:tagLst>
</file>

<file path=ppt/tags/tag8.xml><?xml version="1.0" encoding="utf-8"?>
<p:tagLst xmlns:a="http://schemas.openxmlformats.org/drawingml/2006/main" xmlns:r="http://schemas.openxmlformats.org/officeDocument/2006/relationships" xmlns:p="http://schemas.openxmlformats.org/presentationml/2006/main">
  <p:tag name="TIMING" val="|8.2|9.7|19.6|26.4"/>
</p:tagLst>
</file>

<file path=ppt/tags/tag9.xml><?xml version="1.0" encoding="utf-8"?>
<p:tagLst xmlns:a="http://schemas.openxmlformats.org/drawingml/2006/main" xmlns:r="http://schemas.openxmlformats.org/officeDocument/2006/relationships" xmlns:p="http://schemas.openxmlformats.org/presentationml/2006/main">
  <p:tag name="TIMING" val="|22.5|8.9|10.5|21.8|19.1"/>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0">
          <a:solidFill>
            <a:schemeClr val="bg1"/>
          </a:solidFill>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rgbClr val="C1092D"/>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4816</Words>
  <Application>Microsoft Macintosh PowerPoint</Application>
  <PresentationFormat>A4-Papier (210 x 297 mm)</PresentationFormat>
  <Paragraphs>327</Paragraphs>
  <Slides>19</Slides>
  <Notes>19</Notes>
  <HiddenSlides>0</HiddenSlides>
  <MMClips>19</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19</vt:i4>
      </vt:variant>
    </vt:vector>
  </HeadingPairs>
  <TitlesOfParts>
    <vt:vector size="28" baseType="lpstr">
      <vt:lpstr>ＭＳ Ｐゴシック</vt:lpstr>
      <vt:lpstr>Arial</vt:lpstr>
      <vt:lpstr>Arial Narrow</vt:lpstr>
      <vt:lpstr>Calibri</vt:lpstr>
      <vt:lpstr>Garamond</vt:lpstr>
      <vt:lpstr>Symbol</vt:lpstr>
      <vt:lpstr>Times New Roman</vt:lpstr>
      <vt:lpstr>Wingdings</vt:lpstr>
      <vt:lpstr>Office-Design</vt:lpstr>
      <vt:lpstr>PowerPoint-Präsentation</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lpstr>Continuous Time Meta-Analysis CoTiMA</vt:lpstr>
    </vt:vector>
  </TitlesOfParts>
  <Company>Peakom GmbH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fd fds</dc:creator>
  <cp:lastModifiedBy>CHD</cp:lastModifiedBy>
  <cp:revision>1190</cp:revision>
  <dcterms:created xsi:type="dcterms:W3CDTF">2011-08-27T16:08:40Z</dcterms:created>
  <dcterms:modified xsi:type="dcterms:W3CDTF">2019-04-08T12:31:49Z</dcterms:modified>
</cp:coreProperties>
</file>